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0A30B-2BD1-485C-800C-776BBEC0AEDC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B1E5E-6284-4DBA-A5BA-CD7012236A32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audio1.wav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6" Type="http://schemas.microsoft.com/office/2007/relationships/media" Target="../media/media1.mp4"/><Relationship Id="rId5" Type="http://schemas.openxmlformats.org/officeDocument/2006/relationships/audio" Target="../media/audio3.wav"/><Relationship Id="rId4" Type="http://schemas.openxmlformats.org/officeDocument/2006/relationships/audio" Target="../media/audio2.wav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media" Target="../media/media3.mp4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11" Type="http://schemas.microsoft.com/office/2007/relationships/media" Target="../media/media4.mp4"/><Relationship Id="rId5" Type="http://schemas.microsoft.com/office/2007/relationships/media" Target="../media/media2.mp4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media" Target="../media/media6.mp4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11" Type="http://schemas.microsoft.com/office/2007/relationships/media" Target="../media/media7.mp4"/><Relationship Id="rId5" Type="http://schemas.microsoft.com/office/2007/relationships/media" Target="../media/media5.mp4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76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78">
            <a:extLst>
              <a:ext uri="{FF2B5EF4-FFF2-40B4-BE49-F238E27FC236}">
                <a16:creationId xmlns:a16="http://schemas.microsoft.com/office/drawing/2014/main" xmlns="" id="{FD073016-B734-483B-8953-5BADEE1451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28950" y="0"/>
            <a:ext cx="6118094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80">
            <a:extLst>
              <a:ext uri="{FF2B5EF4-FFF2-40B4-BE49-F238E27FC236}">
                <a16:creationId xmlns:a16="http://schemas.microsoft.com/office/drawing/2014/main" xmlns="" id="{90A7EAB6-59D3-4325-8DE6-E0CA4009CE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3025903" y="1839885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82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2190135" y="832295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bación de pantalla 31">
            <a:hlinkClick r:id="" action="ppaction://media"/>
            <a:extLst>
              <a:ext uri="{FF2B5EF4-FFF2-40B4-BE49-F238E27FC236}">
                <a16:creationId xmlns:a16="http://schemas.microsoft.com/office/drawing/2014/main" xmlns="" id="{A7845EEA-96E8-435E-B4DB-EA81E994C8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342900" y="665988"/>
            <a:ext cx="8458200" cy="5526024"/>
          </a:xfrm>
          <a:prstGeom prst="rect">
            <a:avLst/>
          </a:prstGeom>
        </p:spPr>
      </p:pic>
      <p:sp>
        <p:nvSpPr>
          <p:cNvPr id="192" name="Título 1">
            <a:extLst>
              <a:ext uri="{FF2B5EF4-FFF2-40B4-BE49-F238E27FC236}">
                <a16:creationId xmlns:a16="http://schemas.microsoft.com/office/drawing/2014/main" xmlns="" id="{BA6BC3F1-E7F4-4332-83C4-794A5612E05B}"/>
              </a:ext>
            </a:extLst>
          </p:cNvPr>
          <p:cNvSpPr txBox="1">
            <a:spLocks/>
          </p:cNvSpPr>
          <p:nvPr/>
        </p:nvSpPr>
        <p:spPr>
          <a:xfrm rot="16200000">
            <a:off x="836505" y="3374924"/>
            <a:ext cx="3513786" cy="368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all" spc="300" normalizeH="0" baseline="0" noProof="0" dirty="0">
                <a:ln>
                  <a:noFill/>
                </a:ln>
                <a:solidFill>
                  <a:srgbClr val="D517AC">
                    <a:lumMod val="60000"/>
                    <a:lumOff val="40000"/>
                  </a:srgbClr>
                </a:solidFill>
                <a:effectLst/>
                <a:uLnTx/>
                <a:uFillTx/>
                <a:latin typeface="Goudy Old Style"/>
                <a:ea typeface="+mj-ea"/>
                <a:cs typeface="+mj-cs"/>
              </a:rPr>
              <a:t>INFORMATION</a:t>
            </a:r>
          </a:p>
        </p:txBody>
      </p:sp>
      <p:sp>
        <p:nvSpPr>
          <p:cNvPr id="193" name="Subtítulo 2">
            <a:extLst>
              <a:ext uri="{FF2B5EF4-FFF2-40B4-BE49-F238E27FC236}">
                <a16:creationId xmlns:a16="http://schemas.microsoft.com/office/drawing/2014/main" xmlns="" id="{7E2A7755-6369-4E19-9FEC-00263D83D0B9}"/>
              </a:ext>
            </a:extLst>
          </p:cNvPr>
          <p:cNvSpPr txBox="1">
            <a:spLocks/>
          </p:cNvSpPr>
          <p:nvPr/>
        </p:nvSpPr>
        <p:spPr>
          <a:xfrm>
            <a:off x="2318309" y="1494694"/>
            <a:ext cx="1696427" cy="316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D52117">
                    <a:lumMod val="60000"/>
                    <a:lumOff val="40000"/>
                  </a:srgbClr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INNOVATION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D52117">
                  <a:lumMod val="60000"/>
                  <a:lumOff val="40000"/>
                </a:srgbClr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194" name="Subtítulo 2">
            <a:extLst>
              <a:ext uri="{FF2B5EF4-FFF2-40B4-BE49-F238E27FC236}">
                <a16:creationId xmlns:a16="http://schemas.microsoft.com/office/drawing/2014/main" xmlns="" id="{254B38A7-93EE-44ED-802B-961B8C1943E4}"/>
              </a:ext>
            </a:extLst>
          </p:cNvPr>
          <p:cNvSpPr txBox="1">
            <a:spLocks/>
          </p:cNvSpPr>
          <p:nvPr/>
        </p:nvSpPr>
        <p:spPr>
          <a:xfrm rot="5400000">
            <a:off x="5662812" y="4526575"/>
            <a:ext cx="1528798" cy="334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D52117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TEAM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rgbClr val="D52117"/>
              </a:solidFill>
              <a:effectLst/>
              <a:uLnTx/>
              <a:uFillTx/>
              <a:latin typeface="Avenir Next LT Pro Demi" panose="020B0604020202020204" pitchFamily="34" charset="0"/>
              <a:ea typeface="+mn-ea"/>
              <a:cs typeface="+mn-cs"/>
            </a:endParaRPr>
          </a:p>
        </p:txBody>
      </p:sp>
      <p:sp>
        <p:nvSpPr>
          <p:cNvPr id="195" name="Subtítulo 2">
            <a:extLst>
              <a:ext uri="{FF2B5EF4-FFF2-40B4-BE49-F238E27FC236}">
                <a16:creationId xmlns:a16="http://schemas.microsoft.com/office/drawing/2014/main" xmlns="" id="{7F22F10F-BAD9-4611-84F3-E9462123B9B8}"/>
              </a:ext>
            </a:extLst>
          </p:cNvPr>
          <p:cNvSpPr txBox="1">
            <a:spLocks/>
          </p:cNvSpPr>
          <p:nvPr/>
        </p:nvSpPr>
        <p:spPr>
          <a:xfrm>
            <a:off x="3226214" y="2078322"/>
            <a:ext cx="1945537" cy="511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621BD6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DATA-DRIVEN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621BD6"/>
              </a:solidFill>
              <a:effectLst/>
              <a:uLnTx/>
              <a:uFillTx/>
              <a:latin typeface="Copperplate Gothic Bold" panose="020E0705020206020404" pitchFamily="34" charset="0"/>
              <a:ea typeface="+mn-ea"/>
              <a:cs typeface="+mn-cs"/>
            </a:endParaRPr>
          </a:p>
        </p:txBody>
      </p:sp>
      <p:sp>
        <p:nvSpPr>
          <p:cNvPr id="196" name="Subtítulo 2">
            <a:extLst>
              <a:ext uri="{FF2B5EF4-FFF2-40B4-BE49-F238E27FC236}">
                <a16:creationId xmlns:a16="http://schemas.microsoft.com/office/drawing/2014/main" xmlns="" id="{389531C6-143B-4F30-B13D-F99CC5726C72}"/>
              </a:ext>
            </a:extLst>
          </p:cNvPr>
          <p:cNvSpPr txBox="1">
            <a:spLocks/>
          </p:cNvSpPr>
          <p:nvPr/>
        </p:nvSpPr>
        <p:spPr>
          <a:xfrm>
            <a:off x="3205574" y="2754153"/>
            <a:ext cx="1552941" cy="4614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E7296F"/>
                </a:solidFill>
                <a:effectLst/>
                <a:uLnTx/>
                <a:uFillTx/>
                <a:latin typeface="Tempus Sans ITC" panose="04020404030D07020202" pitchFamily="82" charset="0"/>
                <a:ea typeface="+mn-ea"/>
                <a:cs typeface="+mn-cs"/>
              </a:rPr>
              <a:t>OPEN SOURCE </a:t>
            </a: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E7296F"/>
              </a:solidFill>
              <a:effectLst/>
              <a:uLnTx/>
              <a:uFillTx/>
              <a:latin typeface="Tempus Sans ITC" panose="04020404030D07020202" pitchFamily="82" charset="0"/>
              <a:ea typeface="+mn-ea"/>
              <a:cs typeface="+mn-cs"/>
            </a:endParaRPr>
          </a:p>
        </p:txBody>
      </p:sp>
      <p:sp>
        <p:nvSpPr>
          <p:cNvPr id="197" name="Subtítulo 2">
            <a:extLst>
              <a:ext uri="{FF2B5EF4-FFF2-40B4-BE49-F238E27FC236}">
                <a16:creationId xmlns:a16="http://schemas.microsoft.com/office/drawing/2014/main" xmlns="" id="{F35360D2-9671-4678-B7DC-1D52C64C004B}"/>
              </a:ext>
            </a:extLst>
          </p:cNvPr>
          <p:cNvSpPr txBox="1">
            <a:spLocks/>
          </p:cNvSpPr>
          <p:nvPr/>
        </p:nvSpPr>
        <p:spPr>
          <a:xfrm rot="16200000">
            <a:off x="1409300" y="3306068"/>
            <a:ext cx="3014575" cy="368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RESULTS-ORIENTED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8" name="Subtítulo 2">
            <a:extLst>
              <a:ext uri="{FF2B5EF4-FFF2-40B4-BE49-F238E27FC236}">
                <a16:creationId xmlns:a16="http://schemas.microsoft.com/office/drawing/2014/main" xmlns="" id="{C46853A0-F00C-4D28-8621-7B803FD5448C}"/>
              </a:ext>
            </a:extLst>
          </p:cNvPr>
          <p:cNvSpPr txBox="1">
            <a:spLocks/>
          </p:cNvSpPr>
          <p:nvPr/>
        </p:nvSpPr>
        <p:spPr>
          <a:xfrm rot="5400000">
            <a:off x="2499503" y="2723681"/>
            <a:ext cx="1431198" cy="334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empus Sans ITC" panose="04020404030D07020202" pitchFamily="82" charset="0"/>
                <a:ea typeface="+mn-ea"/>
                <a:cs typeface="+mn-cs"/>
              </a:rPr>
              <a:t>METHODS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empus Sans ITC" panose="04020404030D07020202" pitchFamily="82" charset="0"/>
              <a:ea typeface="+mn-ea"/>
              <a:cs typeface="+mn-cs"/>
            </a:endParaRPr>
          </a:p>
        </p:txBody>
      </p:sp>
      <p:sp>
        <p:nvSpPr>
          <p:cNvPr id="199" name="Subtítulo 2">
            <a:extLst>
              <a:ext uri="{FF2B5EF4-FFF2-40B4-BE49-F238E27FC236}">
                <a16:creationId xmlns:a16="http://schemas.microsoft.com/office/drawing/2014/main" xmlns="" id="{9A31FAA3-0F29-467F-9E9B-55474D47618C}"/>
              </a:ext>
            </a:extLst>
          </p:cNvPr>
          <p:cNvSpPr txBox="1">
            <a:spLocks/>
          </p:cNvSpPr>
          <p:nvPr/>
        </p:nvSpPr>
        <p:spPr>
          <a:xfrm>
            <a:off x="2593319" y="4816680"/>
            <a:ext cx="1227941" cy="454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E78129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TOOLS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E78129">
                  <a:lumMod val="50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0" name="Subtítulo 2">
            <a:extLst>
              <a:ext uri="{FF2B5EF4-FFF2-40B4-BE49-F238E27FC236}">
                <a16:creationId xmlns:a16="http://schemas.microsoft.com/office/drawing/2014/main" xmlns="" id="{D25B59D6-4DBA-476F-96A0-2060DEDBA237}"/>
              </a:ext>
            </a:extLst>
          </p:cNvPr>
          <p:cNvSpPr txBox="1">
            <a:spLocks/>
          </p:cNvSpPr>
          <p:nvPr/>
        </p:nvSpPr>
        <p:spPr>
          <a:xfrm>
            <a:off x="5479291" y="3497904"/>
            <a:ext cx="1185995" cy="435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3853B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PYTHON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rgbClr val="F3853B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01" name="Subtítulo 2">
            <a:extLst>
              <a:ext uri="{FF2B5EF4-FFF2-40B4-BE49-F238E27FC236}">
                <a16:creationId xmlns:a16="http://schemas.microsoft.com/office/drawing/2014/main" xmlns="" id="{3B9AC8B0-EE3E-44A1-826A-2C1CFCDA2CCF}"/>
              </a:ext>
            </a:extLst>
          </p:cNvPr>
          <p:cNvSpPr txBox="1">
            <a:spLocks/>
          </p:cNvSpPr>
          <p:nvPr/>
        </p:nvSpPr>
        <p:spPr>
          <a:xfrm>
            <a:off x="2911465" y="3442120"/>
            <a:ext cx="2134360" cy="616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C63E6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 PLAYER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C63E6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2" name="Subtítulo 2">
            <a:extLst>
              <a:ext uri="{FF2B5EF4-FFF2-40B4-BE49-F238E27FC236}">
                <a16:creationId xmlns:a16="http://schemas.microsoft.com/office/drawing/2014/main" xmlns="" id="{1B3015E0-EFC9-4CD8-A5AC-5F0995C89FEE}"/>
              </a:ext>
            </a:extLst>
          </p:cNvPr>
          <p:cNvSpPr txBox="1">
            <a:spLocks/>
          </p:cNvSpPr>
          <p:nvPr/>
        </p:nvSpPr>
        <p:spPr>
          <a:xfrm rot="16200000">
            <a:off x="5162164" y="4436177"/>
            <a:ext cx="1681886" cy="334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300" b="0" i="0" u="none" strike="noStrike" kern="1200" cap="none" spc="0" normalizeH="0" baseline="0" noProof="0" dirty="0">
                <a:ln>
                  <a:noFill/>
                </a:ln>
                <a:solidFill>
                  <a:srgbClr val="D46EAB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RANDOM</a:t>
            </a:r>
            <a:br>
              <a:rPr kumimoji="0" lang="es-ES" sz="2300" b="0" i="0" u="none" strike="noStrike" kern="1200" cap="none" spc="0" normalizeH="0" baseline="0" noProof="0" dirty="0">
                <a:ln>
                  <a:noFill/>
                </a:ln>
                <a:solidFill>
                  <a:srgbClr val="D46EAB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kumimoji="0" lang="es-ES" sz="2300" b="0" i="0" u="none" strike="noStrike" kern="1200" cap="none" spc="0" normalizeH="0" baseline="0" noProof="0" dirty="0">
                <a:ln>
                  <a:noFill/>
                </a:ln>
                <a:solidFill>
                  <a:srgbClr val="D46EAB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FOREST</a:t>
            </a:r>
          </a:p>
        </p:txBody>
      </p:sp>
      <p:sp>
        <p:nvSpPr>
          <p:cNvPr id="203" name="Subtítulo 2">
            <a:extLst>
              <a:ext uri="{FF2B5EF4-FFF2-40B4-BE49-F238E27FC236}">
                <a16:creationId xmlns:a16="http://schemas.microsoft.com/office/drawing/2014/main" xmlns="" id="{223F3A74-EA44-43B0-B4B8-34CAC29C3540}"/>
              </a:ext>
            </a:extLst>
          </p:cNvPr>
          <p:cNvSpPr txBox="1">
            <a:spLocks/>
          </p:cNvSpPr>
          <p:nvPr/>
        </p:nvSpPr>
        <p:spPr>
          <a:xfrm>
            <a:off x="5672468" y="3197250"/>
            <a:ext cx="974629" cy="316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D46EAB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DECIDE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D46EAB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4" name="Subtítulo 2">
            <a:extLst>
              <a:ext uri="{FF2B5EF4-FFF2-40B4-BE49-F238E27FC236}">
                <a16:creationId xmlns:a16="http://schemas.microsoft.com/office/drawing/2014/main" xmlns="" id="{73195CC5-6308-46BB-9D28-38798E3DC6A8}"/>
              </a:ext>
            </a:extLst>
          </p:cNvPr>
          <p:cNvSpPr txBox="1">
            <a:spLocks/>
          </p:cNvSpPr>
          <p:nvPr/>
        </p:nvSpPr>
        <p:spPr>
          <a:xfrm>
            <a:off x="3734756" y="1538370"/>
            <a:ext cx="2827145" cy="444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empus Sans ITC" panose="04020404030D07020202" pitchFamily="82" charset="0"/>
                <a:ea typeface="+mn-ea"/>
                <a:cs typeface="+mn-cs"/>
              </a:rPr>
              <a:t>PARTNERSHIP</a:t>
            </a: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empus Sans ITC" panose="04020404030D07020202" pitchFamily="82" charset="0"/>
              <a:ea typeface="+mn-ea"/>
              <a:cs typeface="+mn-cs"/>
            </a:endParaRPr>
          </a:p>
        </p:txBody>
      </p:sp>
      <p:sp>
        <p:nvSpPr>
          <p:cNvPr id="205" name="Subtítulo 2">
            <a:extLst>
              <a:ext uri="{FF2B5EF4-FFF2-40B4-BE49-F238E27FC236}">
                <a16:creationId xmlns:a16="http://schemas.microsoft.com/office/drawing/2014/main" xmlns="" id="{3F0CCC8E-8C27-4928-97D6-DE4C2B386AF6}"/>
              </a:ext>
            </a:extLst>
          </p:cNvPr>
          <p:cNvSpPr txBox="1">
            <a:spLocks/>
          </p:cNvSpPr>
          <p:nvPr/>
        </p:nvSpPr>
        <p:spPr>
          <a:xfrm>
            <a:off x="3626860" y="4812769"/>
            <a:ext cx="1638233" cy="53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F3853B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VISUALIZE</a:t>
            </a: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F3853B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06" name="Subtítulo 2">
            <a:extLst>
              <a:ext uri="{FF2B5EF4-FFF2-40B4-BE49-F238E27FC236}">
                <a16:creationId xmlns:a16="http://schemas.microsoft.com/office/drawing/2014/main" xmlns="" id="{6A31BF24-1ACB-4BA2-9CAF-9E33AB636449}"/>
              </a:ext>
            </a:extLst>
          </p:cNvPr>
          <p:cNvSpPr txBox="1">
            <a:spLocks/>
          </p:cNvSpPr>
          <p:nvPr/>
        </p:nvSpPr>
        <p:spPr>
          <a:xfrm rot="16200000">
            <a:off x="4463860" y="4258173"/>
            <a:ext cx="1896267" cy="341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POWER BI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7" name="Subtítulo 2">
            <a:extLst>
              <a:ext uri="{FF2B5EF4-FFF2-40B4-BE49-F238E27FC236}">
                <a16:creationId xmlns:a16="http://schemas.microsoft.com/office/drawing/2014/main" xmlns="" id="{C6C18637-8593-4BB7-B340-B3407E9C08D7}"/>
              </a:ext>
            </a:extLst>
          </p:cNvPr>
          <p:cNvSpPr txBox="1">
            <a:spLocks/>
          </p:cNvSpPr>
          <p:nvPr/>
        </p:nvSpPr>
        <p:spPr>
          <a:xfrm>
            <a:off x="4349055" y="4159473"/>
            <a:ext cx="2023162" cy="552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621BD6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MACHINE</a:t>
            </a:r>
            <a:b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621BD6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</a:b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621BD6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LEARNING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rgbClr val="621BD6"/>
              </a:solidFill>
              <a:effectLst/>
              <a:uLnTx/>
              <a:uFillTx/>
              <a:latin typeface="Copperplate Gothic Bold" panose="020E0705020206020404" pitchFamily="34" charset="0"/>
              <a:ea typeface="+mn-ea"/>
              <a:cs typeface="+mn-cs"/>
            </a:endParaRPr>
          </a:p>
        </p:txBody>
      </p:sp>
      <p:sp>
        <p:nvSpPr>
          <p:cNvPr id="208" name="Subtítulo 2">
            <a:extLst>
              <a:ext uri="{FF2B5EF4-FFF2-40B4-BE49-F238E27FC236}">
                <a16:creationId xmlns:a16="http://schemas.microsoft.com/office/drawing/2014/main" xmlns="" id="{A20FA5CA-C21F-4BA0-81C6-208C3F579345}"/>
              </a:ext>
            </a:extLst>
          </p:cNvPr>
          <p:cNvSpPr txBox="1">
            <a:spLocks/>
          </p:cNvSpPr>
          <p:nvPr/>
        </p:nvSpPr>
        <p:spPr>
          <a:xfrm>
            <a:off x="2911465" y="4096836"/>
            <a:ext cx="1699574" cy="4549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E7296F"/>
                </a:solidFill>
                <a:effectLst/>
                <a:uLnTx/>
                <a:uFillTx/>
                <a:latin typeface="Tempus Sans ITC" panose="04020404030D07020202" pitchFamily="82" charset="0"/>
                <a:ea typeface="+mn-ea"/>
                <a:cs typeface="+mn-cs"/>
              </a:rPr>
              <a:t>CLUSTERING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E7296F"/>
              </a:solidFill>
              <a:effectLst/>
              <a:uLnTx/>
              <a:uFillTx/>
              <a:latin typeface="Tempus Sans ITC" panose="04020404030D07020202" pitchFamily="82" charset="0"/>
              <a:ea typeface="+mn-ea"/>
              <a:cs typeface="+mn-cs"/>
            </a:endParaRPr>
          </a:p>
        </p:txBody>
      </p:sp>
      <p:sp>
        <p:nvSpPr>
          <p:cNvPr id="209" name="Subtítulo 2">
            <a:extLst>
              <a:ext uri="{FF2B5EF4-FFF2-40B4-BE49-F238E27FC236}">
                <a16:creationId xmlns:a16="http://schemas.microsoft.com/office/drawing/2014/main" xmlns="" id="{BA0ABE4D-C67C-457F-A17F-F94513B0B56A}"/>
              </a:ext>
            </a:extLst>
          </p:cNvPr>
          <p:cNvSpPr txBox="1">
            <a:spLocks/>
          </p:cNvSpPr>
          <p:nvPr/>
        </p:nvSpPr>
        <p:spPr>
          <a:xfrm rot="16200000">
            <a:off x="4155413" y="3171891"/>
            <a:ext cx="1710593" cy="255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E25505"/>
                </a:solidFill>
                <a:effectLst/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FORECAST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E25505"/>
              </a:solidFill>
              <a:effectLst/>
              <a:uLnTx/>
              <a:uFillTx/>
              <a:latin typeface="Castellar" panose="020A0402060406010301" pitchFamily="18" charset="0"/>
              <a:ea typeface="+mn-ea"/>
              <a:cs typeface="+mn-cs"/>
            </a:endParaRPr>
          </a:p>
        </p:txBody>
      </p:sp>
      <p:sp>
        <p:nvSpPr>
          <p:cNvPr id="210" name="Subtítulo 2">
            <a:extLst>
              <a:ext uri="{FF2B5EF4-FFF2-40B4-BE49-F238E27FC236}">
                <a16:creationId xmlns:a16="http://schemas.microsoft.com/office/drawing/2014/main" xmlns="" id="{D940C521-0C54-4A60-8F36-19A2D0B742DD}"/>
              </a:ext>
            </a:extLst>
          </p:cNvPr>
          <p:cNvSpPr txBox="1">
            <a:spLocks/>
          </p:cNvSpPr>
          <p:nvPr/>
        </p:nvSpPr>
        <p:spPr>
          <a:xfrm>
            <a:off x="5129263" y="2225947"/>
            <a:ext cx="1696428" cy="454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BOOTCAMP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11" name="Subtítulo 2">
            <a:extLst>
              <a:ext uri="{FF2B5EF4-FFF2-40B4-BE49-F238E27FC236}">
                <a16:creationId xmlns:a16="http://schemas.microsoft.com/office/drawing/2014/main" xmlns="" id="{FDF9E54B-5DDD-4A10-9FED-6B0E9C493C32}"/>
              </a:ext>
            </a:extLst>
          </p:cNvPr>
          <p:cNvSpPr txBox="1">
            <a:spLocks/>
          </p:cNvSpPr>
          <p:nvPr/>
        </p:nvSpPr>
        <p:spPr>
          <a:xfrm rot="5400000">
            <a:off x="4309391" y="2829637"/>
            <a:ext cx="1930936" cy="334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301B2D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DESIGN</a:t>
            </a:r>
          </a:p>
        </p:txBody>
      </p:sp>
      <p:sp>
        <p:nvSpPr>
          <p:cNvPr id="212" name="Subtítulo 2">
            <a:extLst>
              <a:ext uri="{FF2B5EF4-FFF2-40B4-BE49-F238E27FC236}">
                <a16:creationId xmlns:a16="http://schemas.microsoft.com/office/drawing/2014/main" xmlns="" id="{789EA30D-2335-498D-93CA-3CCAA0FCE649}"/>
              </a:ext>
            </a:extLst>
          </p:cNvPr>
          <p:cNvSpPr txBox="1">
            <a:spLocks/>
          </p:cNvSpPr>
          <p:nvPr/>
        </p:nvSpPr>
        <p:spPr>
          <a:xfrm rot="16200000">
            <a:off x="5971783" y="1810618"/>
            <a:ext cx="1041432" cy="220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E25505"/>
                </a:solidFill>
                <a:effectLst/>
                <a:uLnTx/>
                <a:uFillTx/>
                <a:latin typeface="Castellar" panose="020A0402060406010301" pitchFamily="18" charset="0"/>
                <a:ea typeface="+mn-ea"/>
                <a:cs typeface="+mn-cs"/>
              </a:rPr>
              <a:t>CODE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E25505"/>
              </a:solidFill>
              <a:effectLst/>
              <a:uLnTx/>
              <a:uFillTx/>
              <a:latin typeface="Castellar" panose="020A0402060406010301" pitchFamily="18" charset="0"/>
              <a:ea typeface="+mn-ea"/>
              <a:cs typeface="+mn-cs"/>
            </a:endParaRPr>
          </a:p>
        </p:txBody>
      </p:sp>
      <p:sp>
        <p:nvSpPr>
          <p:cNvPr id="213" name="Subtítulo 2">
            <a:extLst>
              <a:ext uri="{FF2B5EF4-FFF2-40B4-BE49-F238E27FC236}">
                <a16:creationId xmlns:a16="http://schemas.microsoft.com/office/drawing/2014/main" xmlns="" id="{45A70159-465E-4947-9009-DFC3C18FC7DD}"/>
              </a:ext>
            </a:extLst>
          </p:cNvPr>
          <p:cNvSpPr txBox="1">
            <a:spLocks/>
          </p:cNvSpPr>
          <p:nvPr/>
        </p:nvSpPr>
        <p:spPr>
          <a:xfrm>
            <a:off x="4701560" y="2441417"/>
            <a:ext cx="1945537" cy="616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t>CREATIVITY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14" name="Subtítulo 2">
            <a:extLst>
              <a:ext uri="{FF2B5EF4-FFF2-40B4-BE49-F238E27FC236}">
                <a16:creationId xmlns:a16="http://schemas.microsoft.com/office/drawing/2014/main" xmlns="" id="{43110B3B-0EF0-4877-AA1E-23485DFF4A31}"/>
              </a:ext>
            </a:extLst>
          </p:cNvPr>
          <p:cNvSpPr txBox="1">
            <a:spLocks/>
          </p:cNvSpPr>
          <p:nvPr/>
        </p:nvSpPr>
        <p:spPr>
          <a:xfrm>
            <a:off x="2886542" y="4548563"/>
            <a:ext cx="1696427" cy="316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D52117">
                    <a:lumMod val="60000"/>
                    <a:lumOff val="40000"/>
                  </a:srgbClr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PRACTICE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D52117">
                  <a:lumMod val="60000"/>
                  <a:lumOff val="40000"/>
                </a:srgbClr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15" name="Subtítulo 2">
            <a:extLst>
              <a:ext uri="{FF2B5EF4-FFF2-40B4-BE49-F238E27FC236}">
                <a16:creationId xmlns:a16="http://schemas.microsoft.com/office/drawing/2014/main" xmlns="" id="{D2CDB595-4718-4677-8C64-2525E497003D}"/>
              </a:ext>
            </a:extLst>
          </p:cNvPr>
          <p:cNvSpPr txBox="1">
            <a:spLocks/>
          </p:cNvSpPr>
          <p:nvPr/>
        </p:nvSpPr>
        <p:spPr>
          <a:xfrm>
            <a:off x="5129263" y="2914735"/>
            <a:ext cx="1696427" cy="316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D52117">
                    <a:lumMod val="60000"/>
                    <a:lumOff val="40000"/>
                  </a:srgbClr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MENTORING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D52117">
                  <a:lumMod val="60000"/>
                  <a:lumOff val="40000"/>
                </a:srgbClr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16" name="Subtítulo 2">
            <a:extLst>
              <a:ext uri="{FF2B5EF4-FFF2-40B4-BE49-F238E27FC236}">
                <a16:creationId xmlns:a16="http://schemas.microsoft.com/office/drawing/2014/main" xmlns="" id="{B24D3548-A6B6-47CF-A810-A2A0191C6C8F}"/>
              </a:ext>
            </a:extLst>
          </p:cNvPr>
          <p:cNvSpPr txBox="1">
            <a:spLocks/>
          </p:cNvSpPr>
          <p:nvPr/>
        </p:nvSpPr>
        <p:spPr>
          <a:xfrm rot="16200000">
            <a:off x="4922424" y="3464770"/>
            <a:ext cx="1219284" cy="283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empus Sans ITC" panose="04020404030D07020202" pitchFamily="82" charset="0"/>
                <a:ea typeface="+mn-ea"/>
                <a:cs typeface="+mn-cs"/>
              </a:rPr>
              <a:t>PURSUE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empus Sans ITC" panose="04020404030D07020202" pitchFamily="82" charset="0"/>
              <a:ea typeface="+mn-ea"/>
              <a:cs typeface="+mn-cs"/>
            </a:endParaRPr>
          </a:p>
        </p:txBody>
      </p:sp>
      <p:sp>
        <p:nvSpPr>
          <p:cNvPr id="217" name="Subtítulo 2">
            <a:extLst>
              <a:ext uri="{FF2B5EF4-FFF2-40B4-BE49-F238E27FC236}">
                <a16:creationId xmlns:a16="http://schemas.microsoft.com/office/drawing/2014/main" xmlns="" id="{33B55DE3-1D0A-484B-8A4A-F68A2721FF42}"/>
              </a:ext>
            </a:extLst>
          </p:cNvPr>
          <p:cNvSpPr txBox="1">
            <a:spLocks/>
          </p:cNvSpPr>
          <p:nvPr/>
        </p:nvSpPr>
        <p:spPr>
          <a:xfrm rot="16200000">
            <a:off x="4153478" y="2870763"/>
            <a:ext cx="1176225" cy="341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E78129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CROPS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E78129">
                  <a:lumMod val="50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18" name="Subtítulo 2">
            <a:extLst>
              <a:ext uri="{FF2B5EF4-FFF2-40B4-BE49-F238E27FC236}">
                <a16:creationId xmlns:a16="http://schemas.microsoft.com/office/drawing/2014/main" xmlns="" id="{917D2872-6EE9-4318-B7CB-A88EA39E6F70}"/>
              </a:ext>
            </a:extLst>
          </p:cNvPr>
          <p:cNvSpPr txBox="1">
            <a:spLocks/>
          </p:cNvSpPr>
          <p:nvPr/>
        </p:nvSpPr>
        <p:spPr>
          <a:xfrm>
            <a:off x="2593319" y="1692463"/>
            <a:ext cx="1584672" cy="53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3853B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RESOURCES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rgbClr val="F3853B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19" name="Título 1">
            <a:extLst>
              <a:ext uri="{FF2B5EF4-FFF2-40B4-BE49-F238E27FC236}">
                <a16:creationId xmlns:a16="http://schemas.microsoft.com/office/drawing/2014/main" xmlns="" id="{8E8BEA28-44C6-4F62-AC48-E7923F3B76E7}"/>
              </a:ext>
            </a:extLst>
          </p:cNvPr>
          <p:cNvSpPr txBox="1">
            <a:spLocks/>
          </p:cNvSpPr>
          <p:nvPr/>
        </p:nvSpPr>
        <p:spPr>
          <a:xfrm>
            <a:off x="3933092" y="1860285"/>
            <a:ext cx="1822476" cy="415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all" spc="300" normalizeH="0" baseline="0" noProof="0" dirty="0">
                <a:ln>
                  <a:noFill/>
                </a:ln>
                <a:solidFill>
                  <a:srgbClr val="D517AC">
                    <a:lumMod val="60000"/>
                    <a:lumOff val="40000"/>
                  </a:srgbClr>
                </a:solidFill>
                <a:effectLst/>
                <a:uLnTx/>
                <a:uFillTx/>
                <a:latin typeface="Goudy Old Style"/>
                <a:ea typeface="+mj-ea"/>
                <a:cs typeface="+mj-cs"/>
              </a:rPr>
              <a:t>TECHNOLOGY</a:t>
            </a:r>
          </a:p>
        </p:txBody>
      </p:sp>
      <p:sp>
        <p:nvSpPr>
          <p:cNvPr id="220" name="Subtítulo 2">
            <a:extLst>
              <a:ext uri="{FF2B5EF4-FFF2-40B4-BE49-F238E27FC236}">
                <a16:creationId xmlns:a16="http://schemas.microsoft.com/office/drawing/2014/main" xmlns="" id="{6F163A8C-B6AB-4E87-A690-4994252CFFA4}"/>
              </a:ext>
            </a:extLst>
          </p:cNvPr>
          <p:cNvSpPr txBox="1">
            <a:spLocks/>
          </p:cNvSpPr>
          <p:nvPr/>
        </p:nvSpPr>
        <p:spPr>
          <a:xfrm>
            <a:off x="5497969" y="1850104"/>
            <a:ext cx="954855" cy="53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C63E6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C63E6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1" name="C0">
            <a:extLst>
              <a:ext uri="{FF2B5EF4-FFF2-40B4-BE49-F238E27FC236}">
                <a16:creationId xmlns:a16="http://schemas.microsoft.com/office/drawing/2014/main" xmlns="" id="{8FF8611C-4330-4570-A140-51CDAC055F4B}"/>
              </a:ext>
            </a:extLst>
          </p:cNvPr>
          <p:cNvSpPr txBox="1">
            <a:spLocks/>
          </p:cNvSpPr>
          <p:nvPr/>
        </p:nvSpPr>
        <p:spPr>
          <a:xfrm>
            <a:off x="4463215" y="2422572"/>
            <a:ext cx="789759" cy="616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t>C</a:t>
            </a:r>
            <a:endParaRPr kumimoji="0" lang="es-ES" sz="8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222" name="R0">
            <a:extLst>
              <a:ext uri="{FF2B5EF4-FFF2-40B4-BE49-F238E27FC236}">
                <a16:creationId xmlns:a16="http://schemas.microsoft.com/office/drawing/2014/main" xmlns="" id="{E12067BC-9570-4C1D-8442-73017CFF3B78}"/>
              </a:ext>
            </a:extLst>
          </p:cNvPr>
          <p:cNvSpPr txBox="1">
            <a:spLocks/>
          </p:cNvSpPr>
          <p:nvPr/>
        </p:nvSpPr>
        <p:spPr>
          <a:xfrm>
            <a:off x="2866124" y="3181814"/>
            <a:ext cx="593765" cy="616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C63E6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endParaRPr kumimoji="0" lang="es-ES" sz="8800" b="0" i="0" u="none" strike="noStrike" kern="1200" cap="none" spc="0" normalizeH="0" baseline="0" noProof="0" dirty="0">
              <a:ln>
                <a:noFill/>
              </a:ln>
              <a:solidFill>
                <a:srgbClr val="C63E6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3" name="O0">
            <a:extLst>
              <a:ext uri="{FF2B5EF4-FFF2-40B4-BE49-F238E27FC236}">
                <a16:creationId xmlns:a16="http://schemas.microsoft.com/office/drawing/2014/main" xmlns="" id="{E1A0A27E-D84E-48A9-AA5F-058A6063EB18}"/>
              </a:ext>
            </a:extLst>
          </p:cNvPr>
          <p:cNvSpPr txBox="1">
            <a:spLocks/>
          </p:cNvSpPr>
          <p:nvPr/>
        </p:nvSpPr>
        <p:spPr>
          <a:xfrm>
            <a:off x="2800549" y="4637979"/>
            <a:ext cx="495509" cy="454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E78129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O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E78129">
                  <a:lumMod val="50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4" name="P0">
            <a:extLst>
              <a:ext uri="{FF2B5EF4-FFF2-40B4-BE49-F238E27FC236}">
                <a16:creationId xmlns:a16="http://schemas.microsoft.com/office/drawing/2014/main" xmlns="" id="{E3FC172C-A385-4496-8C43-EC6E7675BE62}"/>
              </a:ext>
            </a:extLst>
          </p:cNvPr>
          <p:cNvSpPr txBox="1">
            <a:spLocks/>
          </p:cNvSpPr>
          <p:nvPr/>
        </p:nvSpPr>
        <p:spPr>
          <a:xfrm>
            <a:off x="5416619" y="3433710"/>
            <a:ext cx="505425" cy="435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F3853B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P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F3853B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225" name="I0">
            <a:extLst>
              <a:ext uri="{FF2B5EF4-FFF2-40B4-BE49-F238E27FC236}">
                <a16:creationId xmlns:a16="http://schemas.microsoft.com/office/drawing/2014/main" xmlns="" id="{9326FE4F-8A6A-487B-BD90-7D3E856309A4}"/>
              </a:ext>
            </a:extLst>
          </p:cNvPr>
          <p:cNvSpPr txBox="1">
            <a:spLocks/>
          </p:cNvSpPr>
          <p:nvPr/>
        </p:nvSpPr>
        <p:spPr>
          <a:xfrm>
            <a:off x="4538923" y="4630437"/>
            <a:ext cx="464537" cy="53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C63E6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endParaRPr kumimoji="0" lang="es-ES" sz="8800" b="0" i="0" u="none" strike="noStrike" kern="1200" cap="none" spc="0" normalizeH="0" baseline="0" noProof="0" dirty="0">
              <a:ln>
                <a:noFill/>
              </a:ln>
              <a:solidFill>
                <a:srgbClr val="C63E6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6" name="T0">
            <a:extLst>
              <a:ext uri="{FF2B5EF4-FFF2-40B4-BE49-F238E27FC236}">
                <a16:creationId xmlns:a16="http://schemas.microsoft.com/office/drawing/2014/main" xmlns="" id="{F79B71CD-16DA-4CFE-A6C3-7B2874AAB10A}"/>
              </a:ext>
            </a:extLst>
          </p:cNvPr>
          <p:cNvSpPr txBox="1">
            <a:spLocks/>
          </p:cNvSpPr>
          <p:nvPr/>
        </p:nvSpPr>
        <p:spPr>
          <a:xfrm>
            <a:off x="4448892" y="1625469"/>
            <a:ext cx="572876" cy="435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52117">
                    <a:lumMod val="60000"/>
                    <a:lumOff val="40000"/>
                  </a:srgbClr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T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52117">
                  <a:lumMod val="60000"/>
                  <a:lumOff val="40000"/>
                </a:srgbClr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27" name="C1">
            <a:extLst>
              <a:ext uri="{FF2B5EF4-FFF2-40B4-BE49-F238E27FC236}">
                <a16:creationId xmlns:a16="http://schemas.microsoft.com/office/drawing/2014/main" xmlns="" id="{B3A0047A-9A6A-4B8E-82AD-CA34486FD6DA}"/>
              </a:ext>
            </a:extLst>
          </p:cNvPr>
          <p:cNvSpPr txBox="1">
            <a:spLocks/>
          </p:cNvSpPr>
          <p:nvPr/>
        </p:nvSpPr>
        <p:spPr>
          <a:xfrm>
            <a:off x="2317508" y="1961579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986BC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C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986BC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28" name="C2">
            <a:extLst>
              <a:ext uri="{FF2B5EF4-FFF2-40B4-BE49-F238E27FC236}">
                <a16:creationId xmlns:a16="http://schemas.microsoft.com/office/drawing/2014/main" xmlns="" id="{E3E86BA2-6339-44A1-969E-03CCE0AE678C}"/>
              </a:ext>
            </a:extLst>
          </p:cNvPr>
          <p:cNvSpPr txBox="1">
            <a:spLocks/>
          </p:cNvSpPr>
          <p:nvPr/>
        </p:nvSpPr>
        <p:spPr>
          <a:xfrm>
            <a:off x="2264960" y="2120053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11500" b="1" i="0" u="none" strike="noStrike" kern="1200" cap="none" spc="0" normalizeH="0" baseline="0" noProof="0" dirty="0">
                <a:ln>
                  <a:noFill/>
                </a:ln>
                <a:solidFill>
                  <a:srgbClr val="F3DD70"/>
                </a:solidFill>
                <a:effectLst/>
                <a:uLnTx/>
                <a:uFillTx/>
                <a:latin typeface="Chiller" panose="04020404031007020602" pitchFamily="82" charset="0"/>
                <a:ea typeface="Microsoft Yi Baiti" panose="03000500000000000000" pitchFamily="66" charset="0"/>
                <a:cs typeface="+mn-cs"/>
              </a:rPr>
              <a:t>C</a:t>
            </a:r>
          </a:p>
        </p:txBody>
      </p:sp>
      <p:sp>
        <p:nvSpPr>
          <p:cNvPr id="229" name="C3">
            <a:extLst>
              <a:ext uri="{FF2B5EF4-FFF2-40B4-BE49-F238E27FC236}">
                <a16:creationId xmlns:a16="http://schemas.microsoft.com/office/drawing/2014/main" xmlns="" id="{B16C8D2E-3626-4FC7-90FC-AB810D8BB7CA}"/>
              </a:ext>
            </a:extLst>
          </p:cNvPr>
          <p:cNvSpPr txBox="1">
            <a:spLocks/>
          </p:cNvSpPr>
          <p:nvPr/>
        </p:nvSpPr>
        <p:spPr>
          <a:xfrm>
            <a:off x="2247909" y="2040816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oper Black" panose="0208090404030B020404" pitchFamily="18" charset="0"/>
                <a:ea typeface="Microsoft Yi Baiti" panose="03000500000000000000" pitchFamily="66" charset="0"/>
                <a:cs typeface="+mn-cs"/>
              </a:rPr>
              <a:t>C</a:t>
            </a:r>
            <a:endParaRPr kumimoji="0" lang="es-ES" sz="8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ooper Black" panose="0208090404030B020404" pitchFamily="18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30" name="C4">
            <a:extLst>
              <a:ext uri="{FF2B5EF4-FFF2-40B4-BE49-F238E27FC236}">
                <a16:creationId xmlns:a16="http://schemas.microsoft.com/office/drawing/2014/main" xmlns="" id="{3B79EFB2-F6A1-4C62-A1B7-E2AFC59B24BA}"/>
              </a:ext>
            </a:extLst>
          </p:cNvPr>
          <p:cNvSpPr txBox="1">
            <a:spLocks/>
          </p:cNvSpPr>
          <p:nvPr/>
        </p:nvSpPr>
        <p:spPr>
          <a:xfrm>
            <a:off x="2202270" y="2120053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301B2D">
                    <a:lumMod val="75000"/>
                    <a:lumOff val="25000"/>
                  </a:srgbClr>
                </a:solidFill>
                <a:effectLst/>
                <a:uLnTx/>
                <a:uFillTx/>
                <a:latin typeface="Lucida Handwriting" panose="03010101010101010101" pitchFamily="66" charset="0"/>
                <a:ea typeface="Microsoft Yi Baiti" panose="03000500000000000000" pitchFamily="66" charset="0"/>
                <a:cs typeface="+mn-cs"/>
              </a:rPr>
              <a:t>C</a:t>
            </a:r>
            <a:endParaRPr kumimoji="0" lang="es-ES" sz="8000" b="0" i="0" u="none" strike="noStrike" kern="1200" cap="none" spc="0" normalizeH="0" baseline="0" noProof="0" dirty="0">
              <a:ln>
                <a:noFill/>
              </a:ln>
              <a:solidFill>
                <a:srgbClr val="301B2D">
                  <a:lumMod val="75000"/>
                  <a:lumOff val="25000"/>
                </a:srgbClr>
              </a:solidFill>
              <a:effectLst/>
              <a:uLnTx/>
              <a:uFillTx/>
              <a:latin typeface="Lucida Handwriting" panose="03010101010101010101" pitchFamily="66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31" name="C5">
            <a:extLst>
              <a:ext uri="{FF2B5EF4-FFF2-40B4-BE49-F238E27FC236}">
                <a16:creationId xmlns:a16="http://schemas.microsoft.com/office/drawing/2014/main" xmlns="" id="{C6B9A10A-C751-4BD6-8A4A-03BF272F96BA}"/>
              </a:ext>
            </a:extLst>
          </p:cNvPr>
          <p:cNvSpPr txBox="1">
            <a:spLocks/>
          </p:cNvSpPr>
          <p:nvPr/>
        </p:nvSpPr>
        <p:spPr>
          <a:xfrm>
            <a:off x="2246816" y="2105722"/>
            <a:ext cx="1236430" cy="1269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B371E"/>
                </a:solidFill>
                <a:effectLst/>
                <a:uLnTx/>
                <a:uFillTx/>
                <a:latin typeface="Sitka Subheading" panose="02000505000000020004" pitchFamily="2" charset="0"/>
                <a:ea typeface="Microsoft Yi Baiti" panose="03000500000000000000" pitchFamily="66" charset="0"/>
                <a:cs typeface="+mn-cs"/>
              </a:rPr>
              <a:t>C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B371E"/>
              </a:solidFill>
              <a:effectLst/>
              <a:uLnTx/>
              <a:uFillTx/>
              <a:latin typeface="Sitka Subheading" panose="02000505000000020004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32" name="C6">
            <a:extLst>
              <a:ext uri="{FF2B5EF4-FFF2-40B4-BE49-F238E27FC236}">
                <a16:creationId xmlns:a16="http://schemas.microsoft.com/office/drawing/2014/main" xmlns="" id="{7ECE97A2-84F8-4516-9C09-8599D69EDAF9}"/>
              </a:ext>
            </a:extLst>
          </p:cNvPr>
          <p:cNvSpPr txBox="1">
            <a:spLocks/>
          </p:cNvSpPr>
          <p:nvPr/>
        </p:nvSpPr>
        <p:spPr>
          <a:xfrm>
            <a:off x="2248973" y="2092923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5E9EC5"/>
                </a:solidFill>
                <a:effectLst/>
                <a:uLnTx/>
                <a:uFillTx/>
                <a:latin typeface="Stencil" panose="040409050D0802020404" pitchFamily="82" charset="0"/>
                <a:ea typeface="Microsoft Yi Baiti" panose="03000500000000000000" pitchFamily="66" charset="0"/>
                <a:cs typeface="+mn-cs"/>
              </a:rPr>
              <a:t>C</a:t>
            </a:r>
          </a:p>
        </p:txBody>
      </p:sp>
      <p:sp>
        <p:nvSpPr>
          <p:cNvPr id="233" name="C7">
            <a:extLst>
              <a:ext uri="{FF2B5EF4-FFF2-40B4-BE49-F238E27FC236}">
                <a16:creationId xmlns:a16="http://schemas.microsoft.com/office/drawing/2014/main" xmlns="" id="{069D68A2-8369-4566-A180-E9D652CB8955}"/>
              </a:ext>
            </a:extLst>
          </p:cNvPr>
          <p:cNvSpPr txBox="1">
            <a:spLocks/>
          </p:cNvSpPr>
          <p:nvPr/>
        </p:nvSpPr>
        <p:spPr>
          <a:xfrm>
            <a:off x="2261101" y="2041156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46EAB"/>
                </a:solidFill>
                <a:effectLst/>
                <a:uLnTx/>
                <a:uFillTx/>
                <a:latin typeface="Courier New" panose="02070309020205020404" pitchFamily="49" charset="0"/>
                <a:ea typeface="Microsoft Yi Baiti" panose="03000500000000000000" pitchFamily="66" charset="0"/>
                <a:cs typeface="Courier New" panose="02070309020205020404" pitchFamily="49" charset="0"/>
              </a:rPr>
              <a:t>C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46EAB"/>
              </a:solidFill>
              <a:effectLst/>
              <a:uLnTx/>
              <a:uFillTx/>
              <a:latin typeface="Courier New" panose="02070309020205020404" pitchFamily="49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34" name="C8">
            <a:extLst>
              <a:ext uri="{FF2B5EF4-FFF2-40B4-BE49-F238E27FC236}">
                <a16:creationId xmlns:a16="http://schemas.microsoft.com/office/drawing/2014/main" xmlns="" id="{FB9292F8-241A-4889-ACC3-99BC986970BB}"/>
              </a:ext>
            </a:extLst>
          </p:cNvPr>
          <p:cNvSpPr txBox="1">
            <a:spLocks/>
          </p:cNvSpPr>
          <p:nvPr/>
        </p:nvSpPr>
        <p:spPr>
          <a:xfrm>
            <a:off x="2272487" y="2001027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E78350"/>
                </a:solidFill>
                <a:effectLst/>
                <a:uLnTx/>
                <a:uFillTx/>
                <a:latin typeface="Arial Rounded MT Bold" panose="020F0704030504030204" pitchFamily="34" charset="0"/>
                <a:ea typeface="Microsoft Yi Baiti" panose="03000500000000000000" pitchFamily="66" charset="0"/>
                <a:cs typeface="+mn-cs"/>
              </a:rPr>
              <a:t>C</a:t>
            </a:r>
            <a:endParaRPr kumimoji="0" lang="es-ES" sz="8800" b="0" i="0" u="none" strike="noStrike" kern="1200" cap="none" spc="0" normalizeH="0" baseline="0" noProof="0" dirty="0">
              <a:ln>
                <a:noFill/>
              </a:ln>
              <a:solidFill>
                <a:srgbClr val="E78350"/>
              </a:solidFill>
              <a:effectLst/>
              <a:uLnTx/>
              <a:uFillTx/>
              <a:latin typeface="Arial Rounded MT Bold" panose="020F0704030504030204" pitchFamily="34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35" name="C9">
            <a:extLst>
              <a:ext uri="{FF2B5EF4-FFF2-40B4-BE49-F238E27FC236}">
                <a16:creationId xmlns:a16="http://schemas.microsoft.com/office/drawing/2014/main" xmlns="" id="{616D9C0E-EF1A-4A51-9FA2-447E126D7CAC}"/>
              </a:ext>
            </a:extLst>
          </p:cNvPr>
          <p:cNvSpPr txBox="1">
            <a:spLocks/>
          </p:cNvSpPr>
          <p:nvPr/>
        </p:nvSpPr>
        <p:spPr>
          <a:xfrm>
            <a:off x="2224794" y="2070104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A757C9"/>
                </a:solidFill>
                <a:effectLst/>
                <a:uLnTx/>
                <a:uFillTx/>
                <a:latin typeface="Tempus Sans ITC" panose="04020404030D07020202" pitchFamily="82" charset="0"/>
                <a:ea typeface="Microsoft Yi Baiti" panose="03000500000000000000" pitchFamily="66" charset="0"/>
                <a:cs typeface="+mn-cs"/>
              </a:rPr>
              <a:t>C</a:t>
            </a:r>
          </a:p>
        </p:txBody>
      </p:sp>
      <p:sp>
        <p:nvSpPr>
          <p:cNvPr id="236" name="C10">
            <a:extLst>
              <a:ext uri="{FF2B5EF4-FFF2-40B4-BE49-F238E27FC236}">
                <a16:creationId xmlns:a16="http://schemas.microsoft.com/office/drawing/2014/main" xmlns="" id="{5E13D29C-E1B3-42BB-B792-63B7A0FD1D91}"/>
              </a:ext>
            </a:extLst>
          </p:cNvPr>
          <p:cNvSpPr txBox="1">
            <a:spLocks/>
          </p:cNvSpPr>
          <p:nvPr/>
        </p:nvSpPr>
        <p:spPr>
          <a:xfrm>
            <a:off x="2272487" y="2161925"/>
            <a:ext cx="1236430" cy="1335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E78129">
                    <a:lumMod val="60000"/>
                    <a:lumOff val="40000"/>
                  </a:srgbClr>
                </a:solidFill>
                <a:effectLst/>
                <a:uLnTx/>
                <a:uFillTx/>
                <a:latin typeface="Ravie" panose="04040805050809020602" pitchFamily="82" charset="0"/>
                <a:ea typeface="Microsoft Yi Baiti" panose="03000500000000000000" pitchFamily="66" charset="0"/>
                <a:cs typeface="+mn-cs"/>
              </a:rPr>
              <a:t>C</a:t>
            </a:r>
          </a:p>
        </p:txBody>
      </p:sp>
      <p:sp>
        <p:nvSpPr>
          <p:cNvPr id="237" name="R1">
            <a:extLst>
              <a:ext uri="{FF2B5EF4-FFF2-40B4-BE49-F238E27FC236}">
                <a16:creationId xmlns:a16="http://schemas.microsoft.com/office/drawing/2014/main" xmlns="" id="{4D4CC015-FEB8-469F-AF2A-D89FE8D9F6A1}"/>
              </a:ext>
            </a:extLst>
          </p:cNvPr>
          <p:cNvSpPr txBox="1">
            <a:spLocks/>
          </p:cNvSpPr>
          <p:nvPr/>
        </p:nvSpPr>
        <p:spPr>
          <a:xfrm>
            <a:off x="2930264" y="2097975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A757C9"/>
                </a:solidFill>
                <a:effectLst/>
                <a:uLnTx/>
                <a:uFillTx/>
                <a:latin typeface="Tempus Sans ITC" panose="04020404030D07020202" pitchFamily="82" charset="0"/>
                <a:ea typeface="Microsoft Yi Baiti" panose="03000500000000000000" pitchFamily="66" charset="0"/>
                <a:cs typeface="+mn-cs"/>
              </a:rPr>
              <a:t>r</a:t>
            </a:r>
          </a:p>
        </p:txBody>
      </p:sp>
      <p:sp>
        <p:nvSpPr>
          <p:cNvPr id="238" name="R2">
            <a:extLst>
              <a:ext uri="{FF2B5EF4-FFF2-40B4-BE49-F238E27FC236}">
                <a16:creationId xmlns:a16="http://schemas.microsoft.com/office/drawing/2014/main" xmlns="" id="{FBE3D2D1-86EB-4A5A-B7AD-97D2203612AD}"/>
              </a:ext>
            </a:extLst>
          </p:cNvPr>
          <p:cNvSpPr txBox="1">
            <a:spLocks/>
          </p:cNvSpPr>
          <p:nvPr/>
        </p:nvSpPr>
        <p:spPr>
          <a:xfrm>
            <a:off x="2939002" y="2069764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E78350"/>
                </a:solidFill>
                <a:effectLst/>
                <a:uLnTx/>
                <a:uFillTx/>
                <a:latin typeface="Arial Rounded MT Bold" panose="020F0704030504030204" pitchFamily="34" charset="0"/>
                <a:ea typeface="Microsoft Yi Baiti" panose="03000500000000000000" pitchFamily="66" charset="0"/>
                <a:cs typeface="+mn-cs"/>
              </a:rPr>
              <a:t>r</a:t>
            </a:r>
            <a:endParaRPr kumimoji="0" lang="es-ES" sz="8000" b="0" i="0" u="none" strike="noStrike" kern="1200" cap="none" spc="0" normalizeH="0" baseline="0" noProof="0" dirty="0">
              <a:ln>
                <a:noFill/>
              </a:ln>
              <a:solidFill>
                <a:srgbClr val="E78350"/>
              </a:solidFill>
              <a:effectLst/>
              <a:uLnTx/>
              <a:uFillTx/>
              <a:latin typeface="Arial Rounded MT Bold" panose="020F0704030504030204" pitchFamily="34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39" name="R3">
            <a:extLst>
              <a:ext uri="{FF2B5EF4-FFF2-40B4-BE49-F238E27FC236}">
                <a16:creationId xmlns:a16="http://schemas.microsoft.com/office/drawing/2014/main" xmlns="" id="{3F86616C-755C-45DD-98EF-1C15D3A19D57}"/>
              </a:ext>
            </a:extLst>
          </p:cNvPr>
          <p:cNvSpPr txBox="1">
            <a:spLocks/>
          </p:cNvSpPr>
          <p:nvPr/>
        </p:nvSpPr>
        <p:spPr>
          <a:xfrm>
            <a:off x="2912466" y="2100132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 dirty="0">
                <a:ln>
                  <a:noFill/>
                </a:ln>
                <a:solidFill>
                  <a:srgbClr val="E78129">
                    <a:lumMod val="60000"/>
                    <a:lumOff val="40000"/>
                  </a:srgbClr>
                </a:solidFill>
                <a:effectLst/>
                <a:uLnTx/>
                <a:uFillTx/>
                <a:latin typeface="Ravie" panose="04040805050809020602" pitchFamily="82" charset="0"/>
                <a:ea typeface="Microsoft Yi Baiti" panose="03000500000000000000" pitchFamily="66" charset="0"/>
                <a:cs typeface="+mn-cs"/>
              </a:rPr>
              <a:t>r</a:t>
            </a:r>
          </a:p>
        </p:txBody>
      </p:sp>
      <p:sp>
        <p:nvSpPr>
          <p:cNvPr id="240" name="R4">
            <a:extLst>
              <a:ext uri="{FF2B5EF4-FFF2-40B4-BE49-F238E27FC236}">
                <a16:creationId xmlns:a16="http://schemas.microsoft.com/office/drawing/2014/main" xmlns="" id="{4F1FA0D0-4896-485F-B77E-9706D805AC14}"/>
              </a:ext>
            </a:extLst>
          </p:cNvPr>
          <p:cNvSpPr txBox="1">
            <a:spLocks/>
          </p:cNvSpPr>
          <p:nvPr/>
        </p:nvSpPr>
        <p:spPr>
          <a:xfrm>
            <a:off x="2919229" y="2019246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5E9EC5"/>
                </a:solidFill>
                <a:effectLst/>
                <a:uLnTx/>
                <a:uFillTx/>
                <a:latin typeface="Rockwell" panose="02060603020205020403" pitchFamily="18" charset="0"/>
                <a:ea typeface="Microsoft Yi Baiti" panose="03000500000000000000" pitchFamily="66" charset="0"/>
                <a:cs typeface="+mn-cs"/>
              </a:rPr>
              <a:t>r</a:t>
            </a:r>
          </a:p>
        </p:txBody>
      </p:sp>
      <p:sp>
        <p:nvSpPr>
          <p:cNvPr id="241" name="R5">
            <a:extLst>
              <a:ext uri="{FF2B5EF4-FFF2-40B4-BE49-F238E27FC236}">
                <a16:creationId xmlns:a16="http://schemas.microsoft.com/office/drawing/2014/main" xmlns="" id="{44692AF8-F706-4557-97D2-8BDE7F674ADE}"/>
              </a:ext>
            </a:extLst>
          </p:cNvPr>
          <p:cNvSpPr txBox="1">
            <a:spLocks/>
          </p:cNvSpPr>
          <p:nvPr/>
        </p:nvSpPr>
        <p:spPr>
          <a:xfrm>
            <a:off x="2911038" y="1981643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11500" b="1" i="0" u="none" strike="noStrike" kern="1200" cap="none" spc="0" normalizeH="0" baseline="0" noProof="0" dirty="0">
                <a:ln>
                  <a:noFill/>
                </a:ln>
                <a:solidFill>
                  <a:srgbClr val="F3DD70"/>
                </a:solidFill>
                <a:effectLst/>
                <a:uLnTx/>
                <a:uFillTx/>
                <a:latin typeface="Chiller" panose="04020404031007020602" pitchFamily="82" charset="0"/>
                <a:ea typeface="Microsoft Yi Baiti" panose="03000500000000000000" pitchFamily="66" charset="0"/>
                <a:cs typeface="+mn-cs"/>
              </a:rPr>
              <a:t>r</a:t>
            </a:r>
          </a:p>
        </p:txBody>
      </p:sp>
      <p:sp>
        <p:nvSpPr>
          <p:cNvPr id="242" name="R6">
            <a:extLst>
              <a:ext uri="{FF2B5EF4-FFF2-40B4-BE49-F238E27FC236}">
                <a16:creationId xmlns:a16="http://schemas.microsoft.com/office/drawing/2014/main" xmlns="" id="{E69F06B9-B0E1-4F1C-8CBF-71F7BB48D836}"/>
              </a:ext>
            </a:extLst>
          </p:cNvPr>
          <p:cNvSpPr txBox="1">
            <a:spLocks/>
          </p:cNvSpPr>
          <p:nvPr/>
        </p:nvSpPr>
        <p:spPr>
          <a:xfrm>
            <a:off x="2857081" y="2113087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301B2D">
                    <a:lumMod val="75000"/>
                    <a:lumOff val="25000"/>
                  </a:srgbClr>
                </a:solidFill>
                <a:effectLst/>
                <a:uLnTx/>
                <a:uFillTx/>
                <a:latin typeface="Lucida Handwriting" panose="03010101010101010101" pitchFamily="66" charset="0"/>
                <a:ea typeface="Microsoft Yi Baiti" panose="03000500000000000000" pitchFamily="66" charset="0"/>
                <a:cs typeface="+mn-cs"/>
              </a:rPr>
              <a:t>r</a:t>
            </a:r>
            <a:endParaRPr kumimoji="0" lang="es-ES" sz="8000" b="0" i="0" u="none" strike="noStrike" kern="1200" cap="none" spc="0" normalizeH="0" baseline="0" noProof="0" dirty="0">
              <a:ln>
                <a:noFill/>
              </a:ln>
              <a:solidFill>
                <a:srgbClr val="301B2D">
                  <a:lumMod val="75000"/>
                  <a:lumOff val="25000"/>
                </a:srgbClr>
              </a:solidFill>
              <a:effectLst/>
              <a:uLnTx/>
              <a:uFillTx/>
              <a:latin typeface="Lucida Handwriting" panose="03010101010101010101" pitchFamily="66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43" name="R7">
            <a:extLst>
              <a:ext uri="{FF2B5EF4-FFF2-40B4-BE49-F238E27FC236}">
                <a16:creationId xmlns:a16="http://schemas.microsoft.com/office/drawing/2014/main" xmlns="" id="{33F69186-CBAE-4315-8EFE-80B16ABF4A90}"/>
              </a:ext>
            </a:extLst>
          </p:cNvPr>
          <p:cNvSpPr txBox="1">
            <a:spLocks/>
          </p:cNvSpPr>
          <p:nvPr/>
        </p:nvSpPr>
        <p:spPr>
          <a:xfrm>
            <a:off x="2984957" y="1974612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986BC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r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986BC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44" name="R8">
            <a:extLst>
              <a:ext uri="{FF2B5EF4-FFF2-40B4-BE49-F238E27FC236}">
                <a16:creationId xmlns:a16="http://schemas.microsoft.com/office/drawing/2014/main" xmlns="" id="{89417FC1-BFE4-4094-B37E-05EE35B95EB7}"/>
              </a:ext>
            </a:extLst>
          </p:cNvPr>
          <p:cNvSpPr txBox="1">
            <a:spLocks/>
          </p:cNvSpPr>
          <p:nvPr/>
        </p:nvSpPr>
        <p:spPr>
          <a:xfrm>
            <a:off x="2918529" y="2024245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oper Black" panose="0208090404030B020404" pitchFamily="18" charset="0"/>
                <a:ea typeface="Microsoft Yi Baiti" panose="03000500000000000000" pitchFamily="66" charset="0"/>
                <a:cs typeface="+mn-cs"/>
              </a:rPr>
              <a:t>r</a:t>
            </a:r>
            <a:endParaRPr kumimoji="0" lang="es-ES" sz="8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ooper Black" panose="0208090404030B020404" pitchFamily="18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45" name="R9">
            <a:extLst>
              <a:ext uri="{FF2B5EF4-FFF2-40B4-BE49-F238E27FC236}">
                <a16:creationId xmlns:a16="http://schemas.microsoft.com/office/drawing/2014/main" xmlns="" id="{DE174AAA-C137-4B26-9313-301CBE450671}"/>
              </a:ext>
            </a:extLst>
          </p:cNvPr>
          <p:cNvSpPr txBox="1">
            <a:spLocks/>
          </p:cNvSpPr>
          <p:nvPr/>
        </p:nvSpPr>
        <p:spPr>
          <a:xfrm>
            <a:off x="2926004" y="1979500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B371E"/>
                </a:solidFill>
                <a:effectLst/>
                <a:uLnTx/>
                <a:uFillTx/>
                <a:latin typeface="Sitka Subheading" panose="02000505000000020004" pitchFamily="2" charset="0"/>
                <a:ea typeface="Microsoft Yi Baiti" panose="03000500000000000000" pitchFamily="66" charset="0"/>
                <a:cs typeface="+mn-cs"/>
              </a:rPr>
              <a:t>r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B371E"/>
              </a:solidFill>
              <a:effectLst/>
              <a:uLnTx/>
              <a:uFillTx/>
              <a:latin typeface="Sitka Subheading" panose="02000505000000020004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46" name="R10">
            <a:extLst>
              <a:ext uri="{FF2B5EF4-FFF2-40B4-BE49-F238E27FC236}">
                <a16:creationId xmlns:a16="http://schemas.microsoft.com/office/drawing/2014/main" xmlns="" id="{068A45A3-D7BF-4AA2-B7B4-2CFFD2FEF39C}"/>
              </a:ext>
            </a:extLst>
          </p:cNvPr>
          <p:cNvSpPr txBox="1">
            <a:spLocks/>
          </p:cNvSpPr>
          <p:nvPr/>
        </p:nvSpPr>
        <p:spPr>
          <a:xfrm>
            <a:off x="2902697" y="2280716"/>
            <a:ext cx="1236430" cy="1102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46EAB"/>
                </a:solidFill>
                <a:effectLst/>
                <a:uLnTx/>
                <a:uFillTx/>
                <a:latin typeface="Courier New" panose="02070309020205020404" pitchFamily="49" charset="0"/>
                <a:ea typeface="Microsoft Yi Baiti" panose="03000500000000000000" pitchFamily="66" charset="0"/>
                <a:cs typeface="Courier New" panose="02070309020205020404" pitchFamily="49" charset="0"/>
              </a:rPr>
              <a:t>r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46EAB"/>
              </a:solidFill>
              <a:effectLst/>
              <a:uLnTx/>
              <a:uFillTx/>
              <a:latin typeface="Courier New" panose="02070309020205020404" pitchFamily="49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47" name="O1">
            <a:extLst>
              <a:ext uri="{FF2B5EF4-FFF2-40B4-BE49-F238E27FC236}">
                <a16:creationId xmlns:a16="http://schemas.microsoft.com/office/drawing/2014/main" xmlns="" id="{A2B708ED-FFB7-4D47-9AB2-2168608F76F6}"/>
              </a:ext>
            </a:extLst>
          </p:cNvPr>
          <p:cNvSpPr txBox="1">
            <a:spLocks/>
          </p:cNvSpPr>
          <p:nvPr/>
        </p:nvSpPr>
        <p:spPr>
          <a:xfrm>
            <a:off x="3465626" y="2008788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B371E"/>
                </a:solidFill>
                <a:effectLst/>
                <a:uLnTx/>
                <a:uFillTx/>
                <a:latin typeface="Sitka Subheading" panose="02000505000000020004" pitchFamily="2" charset="0"/>
                <a:ea typeface="Microsoft Yi Baiti" panose="03000500000000000000" pitchFamily="66" charset="0"/>
                <a:cs typeface="+mn-cs"/>
              </a:rPr>
              <a:t>o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B371E"/>
              </a:solidFill>
              <a:effectLst/>
              <a:uLnTx/>
              <a:uFillTx/>
              <a:latin typeface="Sitka Subheading" panose="02000505000000020004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48" name="O2">
            <a:extLst>
              <a:ext uri="{FF2B5EF4-FFF2-40B4-BE49-F238E27FC236}">
                <a16:creationId xmlns:a16="http://schemas.microsoft.com/office/drawing/2014/main" xmlns="" id="{463882AB-E92E-46B5-9921-FD0B04A4E7C3}"/>
              </a:ext>
            </a:extLst>
          </p:cNvPr>
          <p:cNvSpPr txBox="1">
            <a:spLocks/>
          </p:cNvSpPr>
          <p:nvPr/>
        </p:nvSpPr>
        <p:spPr>
          <a:xfrm>
            <a:off x="3530802" y="1989495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986BC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o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986BC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49" name="O3">
            <a:extLst>
              <a:ext uri="{FF2B5EF4-FFF2-40B4-BE49-F238E27FC236}">
                <a16:creationId xmlns:a16="http://schemas.microsoft.com/office/drawing/2014/main" xmlns="" id="{74DDDCAF-554B-4103-BF98-56CFAF7863CE}"/>
              </a:ext>
            </a:extLst>
          </p:cNvPr>
          <p:cNvSpPr txBox="1">
            <a:spLocks/>
          </p:cNvSpPr>
          <p:nvPr/>
        </p:nvSpPr>
        <p:spPr>
          <a:xfrm>
            <a:off x="3456063" y="2293586"/>
            <a:ext cx="1236430" cy="1102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46EAB"/>
                </a:solidFill>
                <a:effectLst/>
                <a:uLnTx/>
                <a:uFillTx/>
                <a:latin typeface="Courier New" panose="02070309020205020404" pitchFamily="49" charset="0"/>
                <a:ea typeface="Microsoft Yi Baiti" panose="03000500000000000000" pitchFamily="66" charset="0"/>
                <a:cs typeface="Courier New" panose="02070309020205020404" pitchFamily="49" charset="0"/>
              </a:rPr>
              <a:t>o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46EAB"/>
              </a:solidFill>
              <a:effectLst/>
              <a:uLnTx/>
              <a:uFillTx/>
              <a:latin typeface="Courier New" panose="02070309020205020404" pitchFamily="49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50" name="O4">
            <a:extLst>
              <a:ext uri="{FF2B5EF4-FFF2-40B4-BE49-F238E27FC236}">
                <a16:creationId xmlns:a16="http://schemas.microsoft.com/office/drawing/2014/main" xmlns="" id="{F7BFFA50-4D49-402C-86D0-8C82276AC3B8}"/>
              </a:ext>
            </a:extLst>
          </p:cNvPr>
          <p:cNvSpPr txBox="1">
            <a:spLocks/>
          </p:cNvSpPr>
          <p:nvPr/>
        </p:nvSpPr>
        <p:spPr>
          <a:xfrm>
            <a:off x="3445996" y="2046199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oper Black" panose="0208090404030B020404" pitchFamily="18" charset="0"/>
                <a:ea typeface="Microsoft Yi Baiti" panose="03000500000000000000" pitchFamily="66" charset="0"/>
                <a:cs typeface="+mn-cs"/>
              </a:rPr>
              <a:t>o</a:t>
            </a:r>
            <a:endParaRPr kumimoji="0" lang="es-ES" sz="8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ooper Black" panose="0208090404030B020404" pitchFamily="18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51" name="O5">
            <a:extLst>
              <a:ext uri="{FF2B5EF4-FFF2-40B4-BE49-F238E27FC236}">
                <a16:creationId xmlns:a16="http://schemas.microsoft.com/office/drawing/2014/main" xmlns="" id="{B531C273-8748-44FE-BF15-6AFEDD59BE83}"/>
              </a:ext>
            </a:extLst>
          </p:cNvPr>
          <p:cNvSpPr txBox="1">
            <a:spLocks/>
          </p:cNvSpPr>
          <p:nvPr/>
        </p:nvSpPr>
        <p:spPr>
          <a:xfrm>
            <a:off x="3379587" y="2209310"/>
            <a:ext cx="1236430" cy="1360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301B2D">
                    <a:lumMod val="75000"/>
                    <a:lumOff val="25000"/>
                  </a:srgbClr>
                </a:solidFill>
                <a:effectLst/>
                <a:uLnTx/>
                <a:uFillTx/>
                <a:latin typeface="Lucida Handwriting" panose="03010101010101010101" pitchFamily="66" charset="0"/>
                <a:ea typeface="Microsoft Yi Baiti" panose="03000500000000000000" pitchFamily="66" charset="0"/>
                <a:cs typeface="+mn-cs"/>
              </a:rPr>
              <a:t>o</a:t>
            </a:r>
            <a:endParaRPr kumimoji="0" lang="es-ES" sz="8000" b="0" i="0" u="none" strike="noStrike" kern="1200" cap="none" spc="0" normalizeH="0" baseline="0" noProof="0" dirty="0">
              <a:ln>
                <a:noFill/>
              </a:ln>
              <a:solidFill>
                <a:srgbClr val="301B2D">
                  <a:lumMod val="75000"/>
                  <a:lumOff val="25000"/>
                </a:srgbClr>
              </a:solidFill>
              <a:effectLst/>
              <a:uLnTx/>
              <a:uFillTx/>
              <a:latin typeface="Lucida Handwriting" panose="03010101010101010101" pitchFamily="66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52" name="O6">
            <a:extLst>
              <a:ext uri="{FF2B5EF4-FFF2-40B4-BE49-F238E27FC236}">
                <a16:creationId xmlns:a16="http://schemas.microsoft.com/office/drawing/2014/main" xmlns="" id="{F4D8C468-94CA-491C-B23D-560AAFE99F56}"/>
              </a:ext>
            </a:extLst>
          </p:cNvPr>
          <p:cNvSpPr txBox="1">
            <a:spLocks/>
          </p:cNvSpPr>
          <p:nvPr/>
        </p:nvSpPr>
        <p:spPr>
          <a:xfrm>
            <a:off x="3444855" y="2014298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5E9EC5"/>
                </a:solidFill>
                <a:effectLst/>
                <a:uLnTx/>
                <a:uFillTx/>
                <a:latin typeface="Rockwell" panose="02060603020205020403" pitchFamily="18" charset="0"/>
                <a:ea typeface="Microsoft Yi Baiti" panose="03000500000000000000" pitchFamily="66" charset="0"/>
                <a:cs typeface="+mn-cs"/>
              </a:rPr>
              <a:t>o</a:t>
            </a:r>
          </a:p>
        </p:txBody>
      </p:sp>
      <p:sp>
        <p:nvSpPr>
          <p:cNvPr id="253" name="O7">
            <a:extLst>
              <a:ext uri="{FF2B5EF4-FFF2-40B4-BE49-F238E27FC236}">
                <a16:creationId xmlns:a16="http://schemas.microsoft.com/office/drawing/2014/main" xmlns="" id="{9B745033-5053-4191-AE05-A5BDF72674DC}"/>
              </a:ext>
            </a:extLst>
          </p:cNvPr>
          <p:cNvSpPr txBox="1">
            <a:spLocks/>
          </p:cNvSpPr>
          <p:nvPr/>
        </p:nvSpPr>
        <p:spPr>
          <a:xfrm>
            <a:off x="3431281" y="1949998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13800" b="1" i="0" u="none" strike="noStrike" kern="1200" cap="none" spc="0" normalizeH="0" baseline="0" noProof="0" dirty="0">
                <a:ln>
                  <a:noFill/>
                </a:ln>
                <a:solidFill>
                  <a:srgbClr val="F3DD70"/>
                </a:solidFill>
                <a:effectLst/>
                <a:uLnTx/>
                <a:uFillTx/>
                <a:latin typeface="Chiller" panose="04020404031007020602" pitchFamily="82" charset="0"/>
                <a:ea typeface="Microsoft Yi Baiti" panose="03000500000000000000" pitchFamily="66" charset="0"/>
                <a:cs typeface="+mn-cs"/>
              </a:rPr>
              <a:t>o</a:t>
            </a:r>
            <a:endParaRPr kumimoji="0" lang="es-ES" sz="11500" b="1" i="0" u="none" strike="noStrike" kern="1200" cap="none" spc="0" normalizeH="0" baseline="0" noProof="0" dirty="0">
              <a:ln>
                <a:noFill/>
              </a:ln>
              <a:solidFill>
                <a:srgbClr val="F3DD70"/>
              </a:solidFill>
              <a:effectLst/>
              <a:uLnTx/>
              <a:uFillTx/>
              <a:latin typeface="Chiller" panose="04020404031007020602" pitchFamily="8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54" name="O8">
            <a:extLst>
              <a:ext uri="{FF2B5EF4-FFF2-40B4-BE49-F238E27FC236}">
                <a16:creationId xmlns:a16="http://schemas.microsoft.com/office/drawing/2014/main" xmlns="" id="{3859BF8D-7622-4865-ACDB-329999D16513}"/>
              </a:ext>
            </a:extLst>
          </p:cNvPr>
          <p:cNvSpPr txBox="1">
            <a:spLocks/>
          </p:cNvSpPr>
          <p:nvPr/>
        </p:nvSpPr>
        <p:spPr>
          <a:xfrm>
            <a:off x="3444934" y="2040086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E78350"/>
                </a:solidFill>
                <a:effectLst/>
                <a:uLnTx/>
                <a:uFillTx/>
                <a:latin typeface="Arial Rounded MT Bold" panose="020F0704030504030204" pitchFamily="34" charset="0"/>
                <a:ea typeface="Microsoft Yi Baiti" panose="03000500000000000000" pitchFamily="66" charset="0"/>
                <a:cs typeface="+mn-cs"/>
              </a:rPr>
              <a:t>o</a:t>
            </a:r>
            <a:endParaRPr kumimoji="0" lang="es-ES" sz="8000" b="0" i="0" u="none" strike="noStrike" kern="1200" cap="none" spc="0" normalizeH="0" baseline="0" noProof="0" dirty="0">
              <a:ln>
                <a:noFill/>
              </a:ln>
              <a:solidFill>
                <a:srgbClr val="E78350"/>
              </a:solidFill>
              <a:effectLst/>
              <a:uLnTx/>
              <a:uFillTx/>
              <a:latin typeface="Arial Rounded MT Bold" panose="020F0704030504030204" pitchFamily="34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55" name="O9">
            <a:extLst>
              <a:ext uri="{FF2B5EF4-FFF2-40B4-BE49-F238E27FC236}">
                <a16:creationId xmlns:a16="http://schemas.microsoft.com/office/drawing/2014/main" xmlns="" id="{3BC3EDA7-A845-4E5B-AA2E-6B4F8E554E50}"/>
              </a:ext>
            </a:extLst>
          </p:cNvPr>
          <p:cNvSpPr txBox="1">
            <a:spLocks/>
          </p:cNvSpPr>
          <p:nvPr/>
        </p:nvSpPr>
        <p:spPr>
          <a:xfrm>
            <a:off x="3450044" y="2061944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 dirty="0">
                <a:ln>
                  <a:noFill/>
                </a:ln>
                <a:solidFill>
                  <a:srgbClr val="E78129">
                    <a:lumMod val="60000"/>
                    <a:lumOff val="40000"/>
                  </a:srgbClr>
                </a:solidFill>
                <a:effectLst/>
                <a:uLnTx/>
                <a:uFillTx/>
                <a:latin typeface="Ravie" panose="04040805050809020602" pitchFamily="82" charset="0"/>
                <a:ea typeface="Microsoft Yi Baiti" panose="03000500000000000000" pitchFamily="66" charset="0"/>
                <a:cs typeface="+mn-cs"/>
              </a:rPr>
              <a:t>o</a:t>
            </a:r>
          </a:p>
        </p:txBody>
      </p:sp>
      <p:sp>
        <p:nvSpPr>
          <p:cNvPr id="256" name="O10">
            <a:extLst>
              <a:ext uri="{FF2B5EF4-FFF2-40B4-BE49-F238E27FC236}">
                <a16:creationId xmlns:a16="http://schemas.microsoft.com/office/drawing/2014/main" xmlns="" id="{2E10FA0C-64DC-43CD-863A-4198A519DD73}"/>
              </a:ext>
            </a:extLst>
          </p:cNvPr>
          <p:cNvSpPr txBox="1">
            <a:spLocks/>
          </p:cNvSpPr>
          <p:nvPr/>
        </p:nvSpPr>
        <p:spPr>
          <a:xfrm>
            <a:off x="3454861" y="2079183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A757C9"/>
                </a:solidFill>
                <a:effectLst/>
                <a:uLnTx/>
                <a:uFillTx/>
                <a:latin typeface="Tempus Sans ITC" panose="04020404030D07020202" pitchFamily="82" charset="0"/>
                <a:ea typeface="Microsoft Yi Baiti" panose="03000500000000000000" pitchFamily="66" charset="0"/>
                <a:cs typeface="+mn-cs"/>
              </a:rPr>
              <a:t>o</a:t>
            </a:r>
          </a:p>
        </p:txBody>
      </p:sp>
      <p:sp>
        <p:nvSpPr>
          <p:cNvPr id="257" name="P1">
            <a:extLst>
              <a:ext uri="{FF2B5EF4-FFF2-40B4-BE49-F238E27FC236}">
                <a16:creationId xmlns:a16="http://schemas.microsoft.com/office/drawing/2014/main" xmlns="" id="{E6B4E455-BE73-4DED-AC58-980816B08241}"/>
              </a:ext>
            </a:extLst>
          </p:cNvPr>
          <p:cNvSpPr txBox="1">
            <a:spLocks/>
          </p:cNvSpPr>
          <p:nvPr/>
        </p:nvSpPr>
        <p:spPr>
          <a:xfrm>
            <a:off x="4139453" y="2017063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0" i="0" u="none" strike="noStrike" kern="1200" cap="none" spc="0" normalizeH="0" baseline="0" noProof="0" dirty="0">
                <a:ln>
                  <a:noFill/>
                </a:ln>
                <a:solidFill>
                  <a:srgbClr val="E78350"/>
                </a:solidFill>
                <a:effectLst/>
                <a:uLnTx/>
                <a:uFillTx/>
                <a:latin typeface="Arial Rounded MT Bold" panose="020F0704030504030204" pitchFamily="34" charset="0"/>
                <a:ea typeface="Microsoft Yi Baiti" panose="03000500000000000000" pitchFamily="66" charset="0"/>
                <a:cs typeface="+mn-cs"/>
              </a:rPr>
              <a:t>p</a:t>
            </a:r>
          </a:p>
        </p:txBody>
      </p:sp>
      <p:sp>
        <p:nvSpPr>
          <p:cNvPr id="258" name="P2">
            <a:extLst>
              <a:ext uri="{FF2B5EF4-FFF2-40B4-BE49-F238E27FC236}">
                <a16:creationId xmlns:a16="http://schemas.microsoft.com/office/drawing/2014/main" xmlns="" id="{84E93A30-2395-4A5E-AF49-568631DD018F}"/>
              </a:ext>
            </a:extLst>
          </p:cNvPr>
          <p:cNvSpPr txBox="1">
            <a:spLocks/>
          </p:cNvSpPr>
          <p:nvPr/>
        </p:nvSpPr>
        <p:spPr>
          <a:xfrm>
            <a:off x="4068302" y="2192513"/>
            <a:ext cx="1236430" cy="1414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301B2D">
                    <a:lumMod val="75000"/>
                    <a:lumOff val="25000"/>
                  </a:srgbClr>
                </a:solidFill>
                <a:effectLst/>
                <a:uLnTx/>
                <a:uFillTx/>
                <a:latin typeface="Lucida Handwriting" panose="03010101010101010101" pitchFamily="66" charset="0"/>
                <a:ea typeface="Microsoft Yi Baiti" panose="03000500000000000000" pitchFamily="66" charset="0"/>
                <a:cs typeface="+mn-cs"/>
              </a:rPr>
              <a:t>p</a:t>
            </a:r>
            <a:endParaRPr kumimoji="0" lang="es-ES" sz="8000" b="0" i="0" u="none" strike="noStrike" kern="1200" cap="none" spc="0" normalizeH="0" baseline="0" noProof="0" dirty="0">
              <a:ln>
                <a:noFill/>
              </a:ln>
              <a:solidFill>
                <a:srgbClr val="301B2D">
                  <a:lumMod val="75000"/>
                  <a:lumOff val="25000"/>
                </a:srgbClr>
              </a:solidFill>
              <a:effectLst/>
              <a:uLnTx/>
              <a:uFillTx/>
              <a:latin typeface="Lucida Handwriting" panose="03010101010101010101" pitchFamily="66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59" name="P3">
            <a:extLst>
              <a:ext uri="{FF2B5EF4-FFF2-40B4-BE49-F238E27FC236}">
                <a16:creationId xmlns:a16="http://schemas.microsoft.com/office/drawing/2014/main" xmlns="" id="{3821ED20-4B1A-4B56-B5D6-58CB640C6C9D}"/>
              </a:ext>
            </a:extLst>
          </p:cNvPr>
          <p:cNvSpPr txBox="1">
            <a:spLocks/>
          </p:cNvSpPr>
          <p:nvPr/>
        </p:nvSpPr>
        <p:spPr>
          <a:xfrm>
            <a:off x="4104835" y="2016900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oper Black" panose="0208090404030B020404" pitchFamily="18" charset="0"/>
                <a:ea typeface="Microsoft Yi Baiti" panose="03000500000000000000" pitchFamily="66" charset="0"/>
                <a:cs typeface="+mn-cs"/>
              </a:rPr>
              <a:t>p</a:t>
            </a:r>
            <a:endParaRPr kumimoji="0" lang="es-ES" sz="8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ooper Black" panose="0208090404030B020404" pitchFamily="18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60" name="P4">
            <a:extLst>
              <a:ext uri="{FF2B5EF4-FFF2-40B4-BE49-F238E27FC236}">
                <a16:creationId xmlns:a16="http://schemas.microsoft.com/office/drawing/2014/main" xmlns="" id="{BCAC3D09-4BC1-44A8-83EA-4814D4B4B714}"/>
              </a:ext>
            </a:extLst>
          </p:cNvPr>
          <p:cNvSpPr txBox="1">
            <a:spLocks/>
          </p:cNvSpPr>
          <p:nvPr/>
        </p:nvSpPr>
        <p:spPr>
          <a:xfrm>
            <a:off x="4101530" y="2025030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11500" b="1" i="0" u="none" strike="noStrike" kern="1200" cap="none" spc="0" normalizeH="0" baseline="0" noProof="0" dirty="0">
                <a:ln>
                  <a:noFill/>
                </a:ln>
                <a:solidFill>
                  <a:srgbClr val="F3DD70"/>
                </a:solidFill>
                <a:effectLst/>
                <a:uLnTx/>
                <a:uFillTx/>
                <a:latin typeface="Chiller" panose="04020404031007020602" pitchFamily="82" charset="0"/>
                <a:ea typeface="Microsoft Yi Baiti" panose="03000500000000000000" pitchFamily="66" charset="0"/>
                <a:cs typeface="+mn-cs"/>
              </a:rPr>
              <a:t>p</a:t>
            </a:r>
          </a:p>
        </p:txBody>
      </p:sp>
      <p:sp>
        <p:nvSpPr>
          <p:cNvPr id="261" name="P5">
            <a:extLst>
              <a:ext uri="{FF2B5EF4-FFF2-40B4-BE49-F238E27FC236}">
                <a16:creationId xmlns:a16="http://schemas.microsoft.com/office/drawing/2014/main" xmlns="" id="{434F16F8-235B-46F2-BC1B-592DAA8FA63A}"/>
              </a:ext>
            </a:extLst>
          </p:cNvPr>
          <p:cNvSpPr txBox="1">
            <a:spLocks/>
          </p:cNvSpPr>
          <p:nvPr/>
        </p:nvSpPr>
        <p:spPr>
          <a:xfrm>
            <a:off x="4100223" y="1990661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B371E"/>
                </a:solidFill>
                <a:effectLst/>
                <a:uLnTx/>
                <a:uFillTx/>
                <a:latin typeface="Sitka Subheading" panose="02000505000000020004" pitchFamily="2" charset="0"/>
                <a:ea typeface="Microsoft Yi Baiti" panose="03000500000000000000" pitchFamily="66" charset="0"/>
                <a:cs typeface="+mn-cs"/>
              </a:rPr>
              <a:t>p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B371E"/>
              </a:solidFill>
              <a:effectLst/>
              <a:uLnTx/>
              <a:uFillTx/>
              <a:latin typeface="Sitka Subheading" panose="02000505000000020004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62" name="P6">
            <a:extLst>
              <a:ext uri="{FF2B5EF4-FFF2-40B4-BE49-F238E27FC236}">
                <a16:creationId xmlns:a16="http://schemas.microsoft.com/office/drawing/2014/main" xmlns="" id="{75588DC2-050E-427D-A6AF-BEAEC84C3011}"/>
              </a:ext>
            </a:extLst>
          </p:cNvPr>
          <p:cNvSpPr txBox="1">
            <a:spLocks/>
          </p:cNvSpPr>
          <p:nvPr/>
        </p:nvSpPr>
        <p:spPr>
          <a:xfrm>
            <a:off x="4114892" y="2303581"/>
            <a:ext cx="1236430" cy="1102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46EAB"/>
                </a:solidFill>
                <a:effectLst/>
                <a:uLnTx/>
                <a:uFillTx/>
                <a:latin typeface="Courier New" panose="02070309020205020404" pitchFamily="49" charset="0"/>
                <a:ea typeface="Microsoft Yi Baiti" panose="03000500000000000000" pitchFamily="66" charset="0"/>
                <a:cs typeface="Courier New" panose="02070309020205020404" pitchFamily="49" charset="0"/>
              </a:rPr>
              <a:t>p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46EAB"/>
              </a:solidFill>
              <a:effectLst/>
              <a:uLnTx/>
              <a:uFillTx/>
              <a:latin typeface="Courier New" panose="02070309020205020404" pitchFamily="49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63" name="P7">
            <a:extLst>
              <a:ext uri="{FF2B5EF4-FFF2-40B4-BE49-F238E27FC236}">
                <a16:creationId xmlns:a16="http://schemas.microsoft.com/office/drawing/2014/main" xmlns="" id="{9D214E11-FE5F-410E-B401-0878C200F160}"/>
              </a:ext>
            </a:extLst>
          </p:cNvPr>
          <p:cNvSpPr txBox="1">
            <a:spLocks/>
          </p:cNvSpPr>
          <p:nvPr/>
        </p:nvSpPr>
        <p:spPr>
          <a:xfrm>
            <a:off x="4089931" y="2103361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 dirty="0">
                <a:ln>
                  <a:noFill/>
                </a:ln>
                <a:solidFill>
                  <a:srgbClr val="E78129">
                    <a:lumMod val="60000"/>
                    <a:lumOff val="40000"/>
                  </a:srgbClr>
                </a:solidFill>
                <a:effectLst/>
                <a:uLnTx/>
                <a:uFillTx/>
                <a:latin typeface="Ravie" panose="04040805050809020602" pitchFamily="82" charset="0"/>
                <a:ea typeface="Microsoft Yi Baiti" panose="03000500000000000000" pitchFamily="66" charset="0"/>
                <a:cs typeface="+mn-cs"/>
              </a:rPr>
              <a:t>p</a:t>
            </a:r>
          </a:p>
        </p:txBody>
      </p:sp>
      <p:sp>
        <p:nvSpPr>
          <p:cNvPr id="264" name="P8">
            <a:extLst>
              <a:ext uri="{FF2B5EF4-FFF2-40B4-BE49-F238E27FC236}">
                <a16:creationId xmlns:a16="http://schemas.microsoft.com/office/drawing/2014/main" xmlns="" id="{80DB5715-21CC-4FFA-98B0-3489BCDAD007}"/>
              </a:ext>
            </a:extLst>
          </p:cNvPr>
          <p:cNvSpPr txBox="1">
            <a:spLocks/>
          </p:cNvSpPr>
          <p:nvPr/>
        </p:nvSpPr>
        <p:spPr>
          <a:xfrm>
            <a:off x="4108362" y="2016900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5E9EC5"/>
                </a:solidFill>
                <a:effectLst/>
                <a:uLnTx/>
                <a:uFillTx/>
                <a:latin typeface="Rockwell" panose="02060603020205020403" pitchFamily="18" charset="0"/>
                <a:ea typeface="Microsoft Yi Baiti" panose="03000500000000000000" pitchFamily="66" charset="0"/>
                <a:cs typeface="+mn-cs"/>
              </a:rPr>
              <a:t>p</a:t>
            </a:r>
          </a:p>
        </p:txBody>
      </p:sp>
      <p:sp>
        <p:nvSpPr>
          <p:cNvPr id="265" name="P9">
            <a:extLst>
              <a:ext uri="{FF2B5EF4-FFF2-40B4-BE49-F238E27FC236}">
                <a16:creationId xmlns:a16="http://schemas.microsoft.com/office/drawing/2014/main" xmlns="" id="{EF306D17-E134-425A-BC9C-58C8F7EF72ED}"/>
              </a:ext>
            </a:extLst>
          </p:cNvPr>
          <p:cNvSpPr txBox="1">
            <a:spLocks/>
          </p:cNvSpPr>
          <p:nvPr/>
        </p:nvSpPr>
        <p:spPr>
          <a:xfrm>
            <a:off x="4108895" y="2105723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A757C9"/>
                </a:solidFill>
                <a:effectLst/>
                <a:uLnTx/>
                <a:uFillTx/>
                <a:latin typeface="Tempus Sans ITC" panose="04020404030D07020202" pitchFamily="82" charset="0"/>
                <a:ea typeface="Microsoft Yi Baiti" panose="03000500000000000000" pitchFamily="66" charset="0"/>
                <a:cs typeface="+mn-cs"/>
              </a:rPr>
              <a:t>p</a:t>
            </a:r>
          </a:p>
        </p:txBody>
      </p:sp>
      <p:sp>
        <p:nvSpPr>
          <p:cNvPr id="266" name="P10">
            <a:extLst>
              <a:ext uri="{FF2B5EF4-FFF2-40B4-BE49-F238E27FC236}">
                <a16:creationId xmlns:a16="http://schemas.microsoft.com/office/drawing/2014/main" xmlns="" id="{528E38B7-427E-4D07-BB44-C9751571CBE5}"/>
              </a:ext>
            </a:extLst>
          </p:cNvPr>
          <p:cNvSpPr txBox="1">
            <a:spLocks/>
          </p:cNvSpPr>
          <p:nvPr/>
        </p:nvSpPr>
        <p:spPr>
          <a:xfrm>
            <a:off x="4173013" y="1956001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986BC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p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986BC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67" name="I1">
            <a:extLst>
              <a:ext uri="{FF2B5EF4-FFF2-40B4-BE49-F238E27FC236}">
                <a16:creationId xmlns:a16="http://schemas.microsoft.com/office/drawing/2014/main" xmlns="" id="{AEFD847D-8CCA-40BF-B711-A22080965D0B}"/>
              </a:ext>
            </a:extLst>
          </p:cNvPr>
          <p:cNvSpPr txBox="1">
            <a:spLocks/>
          </p:cNvSpPr>
          <p:nvPr/>
        </p:nvSpPr>
        <p:spPr>
          <a:xfrm>
            <a:off x="4720690" y="2301492"/>
            <a:ext cx="1236430" cy="1102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46EAB"/>
                </a:solidFill>
                <a:effectLst/>
                <a:uLnTx/>
                <a:uFillTx/>
                <a:latin typeface="Courier New" panose="02070309020205020404" pitchFamily="49" charset="0"/>
                <a:ea typeface="Microsoft Yi Baiti" panose="03000500000000000000" pitchFamily="66" charset="0"/>
                <a:cs typeface="Courier New" panose="02070309020205020404" pitchFamily="49" charset="0"/>
              </a:rPr>
              <a:t>I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46EAB"/>
              </a:solidFill>
              <a:effectLst/>
              <a:uLnTx/>
              <a:uFillTx/>
              <a:latin typeface="Courier New" panose="02070309020205020404" pitchFamily="49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68" name="I2">
            <a:extLst>
              <a:ext uri="{FF2B5EF4-FFF2-40B4-BE49-F238E27FC236}">
                <a16:creationId xmlns:a16="http://schemas.microsoft.com/office/drawing/2014/main" xmlns="" id="{503D0DCB-0774-499F-9C8A-61B3481BB246}"/>
              </a:ext>
            </a:extLst>
          </p:cNvPr>
          <p:cNvSpPr txBox="1">
            <a:spLocks/>
          </p:cNvSpPr>
          <p:nvPr/>
        </p:nvSpPr>
        <p:spPr>
          <a:xfrm>
            <a:off x="4717638" y="1969301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B371E"/>
                </a:solidFill>
                <a:effectLst/>
                <a:uLnTx/>
                <a:uFillTx/>
                <a:latin typeface="Sitka Subheading" panose="02000505000000020004" pitchFamily="2" charset="0"/>
                <a:ea typeface="Microsoft Yi Baiti" panose="03000500000000000000" pitchFamily="66" charset="0"/>
                <a:cs typeface="+mn-cs"/>
              </a:rPr>
              <a:t>I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B371E"/>
              </a:solidFill>
              <a:effectLst/>
              <a:uLnTx/>
              <a:uFillTx/>
              <a:latin typeface="Sitka Subheading" panose="02000505000000020004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69" name="I3">
            <a:extLst>
              <a:ext uri="{FF2B5EF4-FFF2-40B4-BE49-F238E27FC236}">
                <a16:creationId xmlns:a16="http://schemas.microsoft.com/office/drawing/2014/main" xmlns="" id="{D3E05C95-9A81-4F0C-A5D5-79F3EECC1CD1}"/>
              </a:ext>
            </a:extLst>
          </p:cNvPr>
          <p:cNvSpPr txBox="1">
            <a:spLocks/>
          </p:cNvSpPr>
          <p:nvPr/>
        </p:nvSpPr>
        <p:spPr>
          <a:xfrm>
            <a:off x="4715525" y="2086064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11500" b="1" i="0" u="none" strike="noStrike" kern="1200" cap="none" spc="0" normalizeH="0" baseline="0" noProof="0" dirty="0">
                <a:ln>
                  <a:noFill/>
                </a:ln>
                <a:solidFill>
                  <a:srgbClr val="F3DD70"/>
                </a:solidFill>
                <a:effectLst/>
                <a:uLnTx/>
                <a:uFillTx/>
                <a:latin typeface="Chiller" panose="04020404031007020602" pitchFamily="82" charset="0"/>
                <a:ea typeface="Microsoft Yi Baiti" panose="03000500000000000000" pitchFamily="66" charset="0"/>
                <a:cs typeface="+mn-cs"/>
              </a:rPr>
              <a:t>I</a:t>
            </a:r>
          </a:p>
        </p:txBody>
      </p:sp>
      <p:sp>
        <p:nvSpPr>
          <p:cNvPr id="270" name="I4">
            <a:extLst>
              <a:ext uri="{FF2B5EF4-FFF2-40B4-BE49-F238E27FC236}">
                <a16:creationId xmlns:a16="http://schemas.microsoft.com/office/drawing/2014/main" xmlns="" id="{5A7F7A15-CD8E-46BE-99B7-84853AA91D04}"/>
              </a:ext>
            </a:extLst>
          </p:cNvPr>
          <p:cNvSpPr txBox="1">
            <a:spLocks/>
          </p:cNvSpPr>
          <p:nvPr/>
        </p:nvSpPr>
        <p:spPr>
          <a:xfrm>
            <a:off x="4716266" y="2073319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 dirty="0">
                <a:ln>
                  <a:noFill/>
                </a:ln>
                <a:solidFill>
                  <a:srgbClr val="E78129">
                    <a:lumMod val="60000"/>
                    <a:lumOff val="40000"/>
                  </a:srgbClr>
                </a:solidFill>
                <a:effectLst/>
                <a:uLnTx/>
                <a:uFillTx/>
                <a:latin typeface="Ravie" panose="04040805050809020602" pitchFamily="82" charset="0"/>
                <a:ea typeface="Microsoft Yi Baiti" panose="03000500000000000000" pitchFamily="66" charset="0"/>
                <a:cs typeface="+mn-cs"/>
              </a:rPr>
              <a:t>I</a:t>
            </a:r>
          </a:p>
        </p:txBody>
      </p:sp>
      <p:sp>
        <p:nvSpPr>
          <p:cNvPr id="271" name="I5">
            <a:extLst>
              <a:ext uri="{FF2B5EF4-FFF2-40B4-BE49-F238E27FC236}">
                <a16:creationId xmlns:a16="http://schemas.microsoft.com/office/drawing/2014/main" xmlns="" id="{0B0B216E-D14D-4F93-AAEE-6D80B7E17DE6}"/>
              </a:ext>
            </a:extLst>
          </p:cNvPr>
          <p:cNvSpPr txBox="1">
            <a:spLocks/>
          </p:cNvSpPr>
          <p:nvPr/>
        </p:nvSpPr>
        <p:spPr>
          <a:xfrm>
            <a:off x="4712684" y="2061211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5E9EC5"/>
                </a:solidFill>
                <a:effectLst/>
                <a:uLnTx/>
                <a:uFillTx/>
                <a:latin typeface="Stencil" panose="040409050D0802020404" pitchFamily="82" charset="0"/>
                <a:ea typeface="Microsoft Yi Baiti" panose="03000500000000000000" pitchFamily="66" charset="0"/>
                <a:cs typeface="+mn-cs"/>
              </a:rPr>
              <a:t>I</a:t>
            </a:r>
          </a:p>
        </p:txBody>
      </p:sp>
      <p:sp>
        <p:nvSpPr>
          <p:cNvPr id="272" name="I6">
            <a:extLst>
              <a:ext uri="{FF2B5EF4-FFF2-40B4-BE49-F238E27FC236}">
                <a16:creationId xmlns:a16="http://schemas.microsoft.com/office/drawing/2014/main" xmlns="" id="{B758F3D1-2F13-41FE-ACBA-A1CD028C6213}"/>
              </a:ext>
            </a:extLst>
          </p:cNvPr>
          <p:cNvSpPr txBox="1">
            <a:spLocks/>
          </p:cNvSpPr>
          <p:nvPr/>
        </p:nvSpPr>
        <p:spPr>
          <a:xfrm>
            <a:off x="4702382" y="2014156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oper Black" panose="0208090404030B020404" pitchFamily="18" charset="0"/>
                <a:ea typeface="Microsoft Yi Baiti" panose="03000500000000000000" pitchFamily="66" charset="0"/>
                <a:cs typeface="+mn-cs"/>
              </a:rPr>
              <a:t>I</a:t>
            </a:r>
            <a:endParaRPr kumimoji="0" lang="es-ES" sz="8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ooper Black" panose="0208090404030B020404" pitchFamily="18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73" name="I7">
            <a:extLst>
              <a:ext uri="{FF2B5EF4-FFF2-40B4-BE49-F238E27FC236}">
                <a16:creationId xmlns:a16="http://schemas.microsoft.com/office/drawing/2014/main" xmlns="" id="{CAB1B426-AED1-41D4-84C6-DCA304BFE7D1}"/>
              </a:ext>
            </a:extLst>
          </p:cNvPr>
          <p:cNvSpPr txBox="1">
            <a:spLocks/>
          </p:cNvSpPr>
          <p:nvPr/>
        </p:nvSpPr>
        <p:spPr>
          <a:xfrm>
            <a:off x="4719395" y="2001560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0" i="0" u="none" strike="noStrike" kern="1200" cap="none" spc="0" normalizeH="0" baseline="0" noProof="0" dirty="0">
                <a:ln>
                  <a:noFill/>
                </a:ln>
                <a:solidFill>
                  <a:srgbClr val="E78350"/>
                </a:solidFill>
                <a:effectLst/>
                <a:uLnTx/>
                <a:uFillTx/>
                <a:latin typeface="Arial Rounded MT Bold" panose="020F0704030504030204" pitchFamily="34" charset="0"/>
                <a:ea typeface="Microsoft Yi Baiti" panose="03000500000000000000" pitchFamily="66" charset="0"/>
                <a:cs typeface="+mn-cs"/>
              </a:rPr>
              <a:t>I</a:t>
            </a:r>
          </a:p>
        </p:txBody>
      </p:sp>
      <p:sp>
        <p:nvSpPr>
          <p:cNvPr id="274" name="I8">
            <a:extLst>
              <a:ext uri="{FF2B5EF4-FFF2-40B4-BE49-F238E27FC236}">
                <a16:creationId xmlns:a16="http://schemas.microsoft.com/office/drawing/2014/main" xmlns="" id="{C78ABF60-FB7E-42EA-B916-3DB72732ACD6}"/>
              </a:ext>
            </a:extLst>
          </p:cNvPr>
          <p:cNvSpPr txBox="1">
            <a:spLocks/>
          </p:cNvSpPr>
          <p:nvPr/>
        </p:nvSpPr>
        <p:spPr>
          <a:xfrm>
            <a:off x="4714339" y="2093867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A757C9"/>
                </a:solidFill>
                <a:effectLst/>
                <a:uLnTx/>
                <a:uFillTx/>
                <a:latin typeface="Tempus Sans ITC" panose="04020404030D07020202" pitchFamily="82" charset="0"/>
                <a:ea typeface="Microsoft Yi Baiti" panose="03000500000000000000" pitchFamily="66" charset="0"/>
                <a:cs typeface="+mn-cs"/>
              </a:rPr>
              <a:t>I</a:t>
            </a:r>
          </a:p>
        </p:txBody>
      </p:sp>
      <p:sp>
        <p:nvSpPr>
          <p:cNvPr id="275" name="I9">
            <a:extLst>
              <a:ext uri="{FF2B5EF4-FFF2-40B4-BE49-F238E27FC236}">
                <a16:creationId xmlns:a16="http://schemas.microsoft.com/office/drawing/2014/main" xmlns="" id="{4C0EC37F-9578-4A7E-A84C-A70C21FC99AD}"/>
              </a:ext>
            </a:extLst>
          </p:cNvPr>
          <p:cNvSpPr txBox="1">
            <a:spLocks/>
          </p:cNvSpPr>
          <p:nvPr/>
        </p:nvSpPr>
        <p:spPr>
          <a:xfrm>
            <a:off x="4788256" y="1960108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986BC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I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986BC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76" name="I10">
            <a:extLst>
              <a:ext uri="{FF2B5EF4-FFF2-40B4-BE49-F238E27FC236}">
                <a16:creationId xmlns:a16="http://schemas.microsoft.com/office/drawing/2014/main" xmlns="" id="{0D09A487-F05F-4F9A-93F8-FEC83534079F}"/>
              </a:ext>
            </a:extLst>
          </p:cNvPr>
          <p:cNvSpPr txBox="1">
            <a:spLocks/>
          </p:cNvSpPr>
          <p:nvPr/>
        </p:nvSpPr>
        <p:spPr>
          <a:xfrm>
            <a:off x="4663501" y="2151810"/>
            <a:ext cx="1236430" cy="1414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301B2D">
                    <a:lumMod val="75000"/>
                    <a:lumOff val="25000"/>
                  </a:srgbClr>
                </a:solidFill>
                <a:effectLst/>
                <a:uLnTx/>
                <a:uFillTx/>
                <a:latin typeface="Lucida Handwriting" panose="03010101010101010101" pitchFamily="66" charset="0"/>
                <a:ea typeface="Microsoft Yi Baiti" panose="03000500000000000000" pitchFamily="66" charset="0"/>
                <a:cs typeface="+mn-cs"/>
              </a:rPr>
              <a:t>I</a:t>
            </a:r>
            <a:endParaRPr kumimoji="0" lang="es-ES" sz="8000" b="0" i="0" u="none" strike="noStrike" kern="1200" cap="none" spc="0" normalizeH="0" baseline="0" noProof="0" dirty="0">
              <a:ln>
                <a:noFill/>
              </a:ln>
              <a:solidFill>
                <a:srgbClr val="301B2D">
                  <a:lumMod val="75000"/>
                  <a:lumOff val="25000"/>
                </a:srgbClr>
              </a:solidFill>
              <a:effectLst/>
              <a:uLnTx/>
              <a:uFillTx/>
              <a:latin typeface="Lucida Handwriting" panose="03010101010101010101" pitchFamily="66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77" name="T1">
            <a:extLst>
              <a:ext uri="{FF2B5EF4-FFF2-40B4-BE49-F238E27FC236}">
                <a16:creationId xmlns:a16="http://schemas.microsoft.com/office/drawing/2014/main" xmlns="" id="{2F5A9E54-A4D9-4631-924E-8008D7F93B8F}"/>
              </a:ext>
            </a:extLst>
          </p:cNvPr>
          <p:cNvSpPr txBox="1">
            <a:spLocks/>
          </p:cNvSpPr>
          <p:nvPr/>
        </p:nvSpPr>
        <p:spPr>
          <a:xfrm>
            <a:off x="5347481" y="1957288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986BC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T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986BC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78" name="T2">
            <a:extLst>
              <a:ext uri="{FF2B5EF4-FFF2-40B4-BE49-F238E27FC236}">
                <a16:creationId xmlns:a16="http://schemas.microsoft.com/office/drawing/2014/main" xmlns="" id="{B44354BD-D593-40DF-9BBF-2EF11251FB08}"/>
              </a:ext>
            </a:extLst>
          </p:cNvPr>
          <p:cNvSpPr txBox="1">
            <a:spLocks/>
          </p:cNvSpPr>
          <p:nvPr/>
        </p:nvSpPr>
        <p:spPr>
          <a:xfrm>
            <a:off x="5276942" y="2113086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11500" b="1" i="0" u="none" strike="noStrike" kern="1200" cap="none" spc="0" normalizeH="0" baseline="0" noProof="0" dirty="0">
                <a:ln>
                  <a:noFill/>
                </a:ln>
                <a:solidFill>
                  <a:srgbClr val="F3DD70"/>
                </a:solidFill>
                <a:effectLst/>
                <a:uLnTx/>
                <a:uFillTx/>
                <a:latin typeface="Chiller" panose="04020404031007020602" pitchFamily="82" charset="0"/>
                <a:ea typeface="Microsoft Yi Baiti" panose="03000500000000000000" pitchFamily="66" charset="0"/>
                <a:cs typeface="+mn-cs"/>
              </a:rPr>
              <a:t>T</a:t>
            </a:r>
          </a:p>
        </p:txBody>
      </p:sp>
      <p:sp>
        <p:nvSpPr>
          <p:cNvPr id="279" name="T3">
            <a:extLst>
              <a:ext uri="{FF2B5EF4-FFF2-40B4-BE49-F238E27FC236}">
                <a16:creationId xmlns:a16="http://schemas.microsoft.com/office/drawing/2014/main" xmlns="" id="{8042AF1D-587A-431E-970F-774871AED33A}"/>
              </a:ext>
            </a:extLst>
          </p:cNvPr>
          <p:cNvSpPr txBox="1">
            <a:spLocks/>
          </p:cNvSpPr>
          <p:nvPr/>
        </p:nvSpPr>
        <p:spPr>
          <a:xfrm>
            <a:off x="5271662" y="2083825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A757C9"/>
                </a:solidFill>
                <a:effectLst/>
                <a:uLnTx/>
                <a:uFillTx/>
                <a:latin typeface="Tempus Sans ITC" panose="04020404030D07020202" pitchFamily="82" charset="0"/>
                <a:ea typeface="Microsoft Yi Baiti" panose="03000500000000000000" pitchFamily="66" charset="0"/>
                <a:cs typeface="+mn-cs"/>
              </a:rPr>
              <a:t>T</a:t>
            </a:r>
          </a:p>
        </p:txBody>
      </p:sp>
      <p:sp>
        <p:nvSpPr>
          <p:cNvPr id="280" name="T4">
            <a:extLst>
              <a:ext uri="{FF2B5EF4-FFF2-40B4-BE49-F238E27FC236}">
                <a16:creationId xmlns:a16="http://schemas.microsoft.com/office/drawing/2014/main" xmlns="" id="{CD11EEE9-6343-439E-9477-5ACD22EDD80F}"/>
              </a:ext>
            </a:extLst>
          </p:cNvPr>
          <p:cNvSpPr txBox="1">
            <a:spLocks/>
          </p:cNvSpPr>
          <p:nvPr/>
        </p:nvSpPr>
        <p:spPr>
          <a:xfrm>
            <a:off x="5282024" y="2008788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oper Black" panose="0208090404030B020404" pitchFamily="18" charset="0"/>
                <a:ea typeface="Microsoft Yi Baiti" panose="03000500000000000000" pitchFamily="66" charset="0"/>
                <a:cs typeface="+mn-cs"/>
              </a:rPr>
              <a:t>T</a:t>
            </a:r>
            <a:endParaRPr kumimoji="0" lang="es-ES" sz="8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ooper Black" panose="0208090404030B020404" pitchFamily="18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81" name="T5">
            <a:extLst>
              <a:ext uri="{FF2B5EF4-FFF2-40B4-BE49-F238E27FC236}">
                <a16:creationId xmlns:a16="http://schemas.microsoft.com/office/drawing/2014/main" xmlns="" id="{7FA72704-EF01-4FA6-9A43-C21155D397AE}"/>
              </a:ext>
            </a:extLst>
          </p:cNvPr>
          <p:cNvSpPr txBox="1">
            <a:spLocks/>
          </p:cNvSpPr>
          <p:nvPr/>
        </p:nvSpPr>
        <p:spPr>
          <a:xfrm>
            <a:off x="5281716" y="1983869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0" i="0" u="none" strike="noStrike" kern="1200" cap="none" spc="0" normalizeH="0" baseline="0" noProof="0" dirty="0">
                <a:ln>
                  <a:noFill/>
                </a:ln>
                <a:solidFill>
                  <a:srgbClr val="E78350"/>
                </a:solidFill>
                <a:effectLst/>
                <a:uLnTx/>
                <a:uFillTx/>
                <a:latin typeface="Arial Rounded MT Bold" panose="020F0704030504030204" pitchFamily="34" charset="0"/>
                <a:ea typeface="Microsoft Yi Baiti" panose="03000500000000000000" pitchFamily="66" charset="0"/>
                <a:cs typeface="+mn-cs"/>
              </a:rPr>
              <a:t>T</a:t>
            </a:r>
          </a:p>
        </p:txBody>
      </p:sp>
      <p:sp>
        <p:nvSpPr>
          <p:cNvPr id="282" name="T6">
            <a:extLst>
              <a:ext uri="{FF2B5EF4-FFF2-40B4-BE49-F238E27FC236}">
                <a16:creationId xmlns:a16="http://schemas.microsoft.com/office/drawing/2014/main" xmlns="" id="{04102A79-E426-4487-A627-350F6BB584F6}"/>
              </a:ext>
            </a:extLst>
          </p:cNvPr>
          <p:cNvSpPr txBox="1">
            <a:spLocks/>
          </p:cNvSpPr>
          <p:nvPr/>
        </p:nvSpPr>
        <p:spPr>
          <a:xfrm>
            <a:off x="5282024" y="1956967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B371E"/>
                </a:solidFill>
                <a:effectLst/>
                <a:uLnTx/>
                <a:uFillTx/>
                <a:latin typeface="Sitka Subheading" panose="02000505000000020004" pitchFamily="2" charset="0"/>
                <a:ea typeface="Microsoft Yi Baiti" panose="03000500000000000000" pitchFamily="66" charset="0"/>
                <a:cs typeface="+mn-cs"/>
              </a:rPr>
              <a:t>T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B371E"/>
              </a:solidFill>
              <a:effectLst/>
              <a:uLnTx/>
              <a:uFillTx/>
              <a:latin typeface="Sitka Subheading" panose="02000505000000020004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83" name="T7">
            <a:extLst>
              <a:ext uri="{FF2B5EF4-FFF2-40B4-BE49-F238E27FC236}">
                <a16:creationId xmlns:a16="http://schemas.microsoft.com/office/drawing/2014/main" xmlns="" id="{7E9047A2-105E-441F-B17F-9E07B399882C}"/>
              </a:ext>
            </a:extLst>
          </p:cNvPr>
          <p:cNvSpPr txBox="1">
            <a:spLocks/>
          </p:cNvSpPr>
          <p:nvPr/>
        </p:nvSpPr>
        <p:spPr>
          <a:xfrm>
            <a:off x="5221557" y="2160852"/>
            <a:ext cx="1236430" cy="1414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301B2D">
                    <a:lumMod val="75000"/>
                    <a:lumOff val="25000"/>
                  </a:srgbClr>
                </a:solidFill>
                <a:effectLst/>
                <a:uLnTx/>
                <a:uFillTx/>
                <a:latin typeface="Lucida Handwriting" panose="03010101010101010101" pitchFamily="66" charset="0"/>
                <a:ea typeface="Microsoft Yi Baiti" panose="03000500000000000000" pitchFamily="66" charset="0"/>
                <a:cs typeface="+mn-cs"/>
              </a:rPr>
              <a:t>T</a:t>
            </a:r>
            <a:endParaRPr kumimoji="0" lang="es-ES" sz="8000" b="0" i="0" u="none" strike="noStrike" kern="1200" cap="none" spc="0" normalizeH="0" baseline="0" noProof="0" dirty="0">
              <a:ln>
                <a:noFill/>
              </a:ln>
              <a:solidFill>
                <a:srgbClr val="301B2D">
                  <a:lumMod val="75000"/>
                  <a:lumOff val="25000"/>
                </a:srgbClr>
              </a:solidFill>
              <a:effectLst/>
              <a:uLnTx/>
              <a:uFillTx/>
              <a:latin typeface="Lucida Handwriting" panose="03010101010101010101" pitchFamily="66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84" name="T8">
            <a:extLst>
              <a:ext uri="{FF2B5EF4-FFF2-40B4-BE49-F238E27FC236}">
                <a16:creationId xmlns:a16="http://schemas.microsoft.com/office/drawing/2014/main" xmlns="" id="{2886AC92-0C4E-4BF9-ABEE-EC116FB85E5D}"/>
              </a:ext>
            </a:extLst>
          </p:cNvPr>
          <p:cNvSpPr txBox="1">
            <a:spLocks/>
          </p:cNvSpPr>
          <p:nvPr/>
        </p:nvSpPr>
        <p:spPr>
          <a:xfrm>
            <a:off x="5286798" y="2002617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5E9EC5"/>
                </a:solidFill>
                <a:effectLst/>
                <a:uLnTx/>
                <a:uFillTx/>
                <a:latin typeface="Rockwell" panose="02060603020205020403" pitchFamily="18" charset="0"/>
                <a:ea typeface="Microsoft Yi Baiti" panose="03000500000000000000" pitchFamily="66" charset="0"/>
                <a:cs typeface="+mn-cs"/>
              </a:rPr>
              <a:t>T</a:t>
            </a:r>
          </a:p>
        </p:txBody>
      </p:sp>
      <p:sp>
        <p:nvSpPr>
          <p:cNvPr id="285" name="T9">
            <a:extLst>
              <a:ext uri="{FF2B5EF4-FFF2-40B4-BE49-F238E27FC236}">
                <a16:creationId xmlns:a16="http://schemas.microsoft.com/office/drawing/2014/main" xmlns="" id="{11BCA087-D4CE-48F8-9FD8-6FA14C4B6BB2}"/>
              </a:ext>
            </a:extLst>
          </p:cNvPr>
          <p:cNvSpPr txBox="1">
            <a:spLocks/>
          </p:cNvSpPr>
          <p:nvPr/>
        </p:nvSpPr>
        <p:spPr>
          <a:xfrm>
            <a:off x="5294739" y="2047421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 dirty="0">
                <a:ln>
                  <a:noFill/>
                </a:ln>
                <a:solidFill>
                  <a:srgbClr val="E78129">
                    <a:lumMod val="60000"/>
                    <a:lumOff val="40000"/>
                  </a:srgbClr>
                </a:solidFill>
                <a:effectLst/>
                <a:uLnTx/>
                <a:uFillTx/>
                <a:latin typeface="Ravie" panose="04040805050809020602" pitchFamily="82" charset="0"/>
                <a:ea typeface="Microsoft Yi Baiti" panose="03000500000000000000" pitchFamily="66" charset="0"/>
                <a:cs typeface="+mn-cs"/>
              </a:rPr>
              <a:t>T</a:t>
            </a:r>
          </a:p>
        </p:txBody>
      </p:sp>
      <p:sp>
        <p:nvSpPr>
          <p:cNvPr id="286" name="T10">
            <a:extLst>
              <a:ext uri="{FF2B5EF4-FFF2-40B4-BE49-F238E27FC236}">
                <a16:creationId xmlns:a16="http://schemas.microsoft.com/office/drawing/2014/main" xmlns="" id="{EEF2E1EE-F86C-4E71-AC41-7C1A57269FD5}"/>
              </a:ext>
            </a:extLst>
          </p:cNvPr>
          <p:cNvSpPr txBox="1">
            <a:spLocks/>
          </p:cNvSpPr>
          <p:nvPr/>
        </p:nvSpPr>
        <p:spPr>
          <a:xfrm>
            <a:off x="5267221" y="2309568"/>
            <a:ext cx="1236430" cy="1102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46EAB"/>
                </a:solidFill>
                <a:effectLst/>
                <a:uLnTx/>
                <a:uFillTx/>
                <a:latin typeface="Courier New" panose="02070309020205020404" pitchFamily="49" charset="0"/>
                <a:ea typeface="Microsoft Yi Baiti" panose="03000500000000000000" pitchFamily="66" charset="0"/>
                <a:cs typeface="Courier New" panose="02070309020205020404" pitchFamily="49" charset="0"/>
              </a:rPr>
              <a:t>T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46EAB"/>
              </a:solidFill>
              <a:effectLst/>
              <a:uLnTx/>
              <a:uFillTx/>
              <a:latin typeface="Courier New" panose="02070309020205020404" pitchFamily="49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87" name=".1">
            <a:extLst>
              <a:ext uri="{FF2B5EF4-FFF2-40B4-BE49-F238E27FC236}">
                <a16:creationId xmlns:a16="http://schemas.microsoft.com/office/drawing/2014/main" xmlns="" id="{F6691A01-A77D-4EF1-9DCC-76862D4A0293}"/>
              </a:ext>
            </a:extLst>
          </p:cNvPr>
          <p:cNvSpPr txBox="1">
            <a:spLocks/>
          </p:cNvSpPr>
          <p:nvPr/>
        </p:nvSpPr>
        <p:spPr>
          <a:xfrm>
            <a:off x="4723806" y="1018342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0" i="0" u="none" strike="noStrike" kern="1200" cap="none" spc="0" normalizeH="0" baseline="0" noProof="0" dirty="0">
                <a:ln>
                  <a:noFill/>
                </a:ln>
                <a:solidFill>
                  <a:srgbClr val="E78350"/>
                </a:solidFill>
                <a:effectLst/>
                <a:uLnTx/>
                <a:uFillTx/>
                <a:latin typeface="Arial Rounded MT Bold" panose="020F0704030504030204" pitchFamily="34" charset="0"/>
                <a:ea typeface="Microsoft Yi Baiti" panose="03000500000000000000" pitchFamily="66" charset="0"/>
                <a:cs typeface="+mn-cs"/>
              </a:rPr>
              <a:t>.</a:t>
            </a:r>
          </a:p>
        </p:txBody>
      </p:sp>
      <p:sp>
        <p:nvSpPr>
          <p:cNvPr id="288" name=".2">
            <a:extLst>
              <a:ext uri="{FF2B5EF4-FFF2-40B4-BE49-F238E27FC236}">
                <a16:creationId xmlns:a16="http://schemas.microsoft.com/office/drawing/2014/main" xmlns="" id="{4011F481-05F4-4D69-9D91-43E4FB51EB55}"/>
              </a:ext>
            </a:extLst>
          </p:cNvPr>
          <p:cNvSpPr txBox="1">
            <a:spLocks/>
          </p:cNvSpPr>
          <p:nvPr/>
        </p:nvSpPr>
        <p:spPr>
          <a:xfrm>
            <a:off x="4681583" y="1148791"/>
            <a:ext cx="1236430" cy="1414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301B2D">
                    <a:lumMod val="75000"/>
                    <a:lumOff val="25000"/>
                  </a:srgbClr>
                </a:solidFill>
                <a:effectLst/>
                <a:uLnTx/>
                <a:uFillTx/>
                <a:latin typeface="Lucida Handwriting" panose="03010101010101010101" pitchFamily="66" charset="0"/>
                <a:ea typeface="Microsoft Yi Baiti" panose="03000500000000000000" pitchFamily="66" charset="0"/>
                <a:cs typeface="+mn-cs"/>
              </a:rPr>
              <a:t>.</a:t>
            </a:r>
            <a:endParaRPr kumimoji="0" lang="es-ES" sz="8000" b="0" i="0" u="none" strike="noStrike" kern="1200" cap="none" spc="0" normalizeH="0" baseline="0" noProof="0" dirty="0">
              <a:ln>
                <a:noFill/>
              </a:ln>
              <a:solidFill>
                <a:srgbClr val="301B2D">
                  <a:lumMod val="75000"/>
                  <a:lumOff val="25000"/>
                </a:srgbClr>
              </a:solidFill>
              <a:effectLst/>
              <a:uLnTx/>
              <a:uFillTx/>
              <a:latin typeface="Lucida Handwriting" panose="03010101010101010101" pitchFamily="66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89" name=".3">
            <a:extLst>
              <a:ext uri="{FF2B5EF4-FFF2-40B4-BE49-F238E27FC236}">
                <a16:creationId xmlns:a16="http://schemas.microsoft.com/office/drawing/2014/main" xmlns="" id="{411E0B94-4D5C-4612-9C14-05E41773FFFD}"/>
              </a:ext>
            </a:extLst>
          </p:cNvPr>
          <p:cNvSpPr txBox="1">
            <a:spLocks/>
          </p:cNvSpPr>
          <p:nvPr/>
        </p:nvSpPr>
        <p:spPr>
          <a:xfrm>
            <a:off x="4736521" y="1059045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A757C9"/>
                </a:solidFill>
                <a:effectLst/>
                <a:uLnTx/>
                <a:uFillTx/>
                <a:latin typeface="Tempus Sans ITC" panose="04020404030D07020202" pitchFamily="82" charset="0"/>
                <a:ea typeface="Microsoft Yi Baiti" panose="03000500000000000000" pitchFamily="66" charset="0"/>
                <a:cs typeface="+mn-cs"/>
              </a:rPr>
              <a:t>.</a:t>
            </a:r>
          </a:p>
        </p:txBody>
      </p:sp>
      <p:sp>
        <p:nvSpPr>
          <p:cNvPr id="290" name=".4">
            <a:extLst>
              <a:ext uri="{FF2B5EF4-FFF2-40B4-BE49-F238E27FC236}">
                <a16:creationId xmlns:a16="http://schemas.microsoft.com/office/drawing/2014/main" xmlns="" id="{7C768BA7-B811-4444-B7B2-0884882792F5}"/>
              </a:ext>
            </a:extLst>
          </p:cNvPr>
          <p:cNvSpPr txBox="1">
            <a:spLocks/>
          </p:cNvSpPr>
          <p:nvPr/>
        </p:nvSpPr>
        <p:spPr>
          <a:xfrm>
            <a:off x="4814667" y="959179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986BC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.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986BC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91" name=".5">
            <a:extLst>
              <a:ext uri="{FF2B5EF4-FFF2-40B4-BE49-F238E27FC236}">
                <a16:creationId xmlns:a16="http://schemas.microsoft.com/office/drawing/2014/main" xmlns="" id="{076B1FF9-EF14-4F3A-9D96-C9BA6761341C}"/>
              </a:ext>
            </a:extLst>
          </p:cNvPr>
          <p:cNvSpPr txBox="1">
            <a:spLocks/>
          </p:cNvSpPr>
          <p:nvPr/>
        </p:nvSpPr>
        <p:spPr>
          <a:xfrm>
            <a:off x="4736664" y="1091091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 dirty="0">
                <a:ln>
                  <a:noFill/>
                </a:ln>
                <a:solidFill>
                  <a:srgbClr val="E78129">
                    <a:lumMod val="60000"/>
                    <a:lumOff val="40000"/>
                  </a:srgbClr>
                </a:solidFill>
                <a:effectLst/>
                <a:uLnTx/>
                <a:uFillTx/>
                <a:latin typeface="Ravie" panose="04040805050809020602" pitchFamily="82" charset="0"/>
                <a:ea typeface="Microsoft Yi Baiti" panose="03000500000000000000" pitchFamily="66" charset="0"/>
                <a:cs typeface="+mn-cs"/>
              </a:rPr>
              <a:t>.</a:t>
            </a:r>
          </a:p>
        </p:txBody>
      </p:sp>
      <p:sp>
        <p:nvSpPr>
          <p:cNvPr id="292" name=".6">
            <a:extLst>
              <a:ext uri="{FF2B5EF4-FFF2-40B4-BE49-F238E27FC236}">
                <a16:creationId xmlns:a16="http://schemas.microsoft.com/office/drawing/2014/main" xmlns="" id="{35F229BD-75DC-4E89-959E-6FF728F7AA0D}"/>
              </a:ext>
            </a:extLst>
          </p:cNvPr>
          <p:cNvSpPr txBox="1">
            <a:spLocks/>
          </p:cNvSpPr>
          <p:nvPr/>
        </p:nvSpPr>
        <p:spPr>
          <a:xfrm>
            <a:off x="4728064" y="959987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11500" b="1" i="0" u="none" strike="noStrike" kern="1200" cap="none" spc="0" normalizeH="0" baseline="0" noProof="0" dirty="0">
                <a:ln>
                  <a:noFill/>
                </a:ln>
                <a:solidFill>
                  <a:srgbClr val="F3DD70"/>
                </a:solidFill>
                <a:effectLst/>
                <a:uLnTx/>
                <a:uFillTx/>
                <a:latin typeface="Chiller" panose="04020404031007020602" pitchFamily="82" charset="0"/>
                <a:ea typeface="Microsoft Yi Baiti" panose="03000500000000000000" pitchFamily="66" charset="0"/>
                <a:cs typeface="+mn-cs"/>
              </a:rPr>
              <a:t>.</a:t>
            </a:r>
          </a:p>
        </p:txBody>
      </p:sp>
      <p:sp>
        <p:nvSpPr>
          <p:cNvPr id="293" name=".7">
            <a:extLst>
              <a:ext uri="{FF2B5EF4-FFF2-40B4-BE49-F238E27FC236}">
                <a16:creationId xmlns:a16="http://schemas.microsoft.com/office/drawing/2014/main" xmlns="" id="{78CF741A-D9FC-4464-990A-8F583C8C1932}"/>
              </a:ext>
            </a:extLst>
          </p:cNvPr>
          <p:cNvSpPr txBox="1">
            <a:spLocks/>
          </p:cNvSpPr>
          <p:nvPr/>
        </p:nvSpPr>
        <p:spPr>
          <a:xfrm>
            <a:off x="4746856" y="1264689"/>
            <a:ext cx="1236430" cy="1102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46EAB"/>
                </a:solidFill>
                <a:effectLst/>
                <a:uLnTx/>
                <a:uFillTx/>
                <a:latin typeface="Courier New" panose="02070309020205020404" pitchFamily="49" charset="0"/>
                <a:ea typeface="Microsoft Yi Baiti" panose="03000500000000000000" pitchFamily="66" charset="0"/>
                <a:cs typeface="Courier New" panose="02070309020205020404" pitchFamily="49" charset="0"/>
              </a:rPr>
              <a:t>.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46EAB"/>
              </a:solidFill>
              <a:effectLst/>
              <a:uLnTx/>
              <a:uFillTx/>
              <a:latin typeface="Courier New" panose="02070309020205020404" pitchFamily="49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94" name=".8">
            <a:extLst>
              <a:ext uri="{FF2B5EF4-FFF2-40B4-BE49-F238E27FC236}">
                <a16:creationId xmlns:a16="http://schemas.microsoft.com/office/drawing/2014/main" xmlns="" id="{44CC8207-4D68-42E0-A884-9753B7ABBB81}"/>
              </a:ext>
            </a:extLst>
          </p:cNvPr>
          <p:cNvSpPr txBox="1">
            <a:spLocks/>
          </p:cNvSpPr>
          <p:nvPr/>
        </p:nvSpPr>
        <p:spPr>
          <a:xfrm>
            <a:off x="4734907" y="1081497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oper Black" panose="0208090404030B020404" pitchFamily="18" charset="0"/>
                <a:ea typeface="Microsoft Yi Baiti" panose="03000500000000000000" pitchFamily="66" charset="0"/>
                <a:cs typeface="+mn-cs"/>
              </a:rPr>
              <a:t>.</a:t>
            </a:r>
            <a:endParaRPr kumimoji="0" lang="es-ES" sz="8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ooper Black" panose="0208090404030B020404" pitchFamily="18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95" name=".9">
            <a:extLst>
              <a:ext uri="{FF2B5EF4-FFF2-40B4-BE49-F238E27FC236}">
                <a16:creationId xmlns:a16="http://schemas.microsoft.com/office/drawing/2014/main" xmlns="" id="{0D99CE85-3003-4F03-9C3C-EB342961AA5D}"/>
              </a:ext>
            </a:extLst>
          </p:cNvPr>
          <p:cNvSpPr txBox="1">
            <a:spLocks/>
          </p:cNvSpPr>
          <p:nvPr/>
        </p:nvSpPr>
        <p:spPr>
          <a:xfrm>
            <a:off x="4738674" y="968680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DB371E"/>
                </a:solidFill>
                <a:effectLst/>
                <a:uLnTx/>
                <a:uFillTx/>
                <a:latin typeface="Sitka Subheading" panose="02000505000000020004" pitchFamily="2" charset="0"/>
                <a:ea typeface="Microsoft Yi Baiti" panose="03000500000000000000" pitchFamily="66" charset="0"/>
                <a:cs typeface="+mn-cs"/>
              </a:rPr>
              <a:t>.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DB371E"/>
              </a:solidFill>
              <a:effectLst/>
              <a:uLnTx/>
              <a:uFillTx/>
              <a:latin typeface="Sitka Subheading" panose="02000505000000020004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96" name=".10">
            <a:extLst>
              <a:ext uri="{FF2B5EF4-FFF2-40B4-BE49-F238E27FC236}">
                <a16:creationId xmlns:a16="http://schemas.microsoft.com/office/drawing/2014/main" xmlns="" id="{8BE4ADBC-BA1A-4246-81DD-DDDD362929F9}"/>
              </a:ext>
            </a:extLst>
          </p:cNvPr>
          <p:cNvSpPr txBox="1">
            <a:spLocks/>
          </p:cNvSpPr>
          <p:nvPr/>
        </p:nvSpPr>
        <p:spPr>
          <a:xfrm>
            <a:off x="4731783" y="1084007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8800" b="1" i="0" u="none" strike="noStrike" kern="1200" cap="none" spc="0" normalizeH="0" baseline="0" noProof="0" dirty="0">
                <a:ln>
                  <a:noFill/>
                </a:ln>
                <a:solidFill>
                  <a:srgbClr val="5E9EC5"/>
                </a:solidFill>
                <a:effectLst/>
                <a:uLnTx/>
                <a:uFillTx/>
                <a:latin typeface="Stencil" panose="040409050D0802020404" pitchFamily="82" charset="0"/>
                <a:ea typeface="Microsoft Yi Baiti" panose="03000500000000000000" pitchFamily="66" charset="0"/>
                <a:cs typeface="+mn-cs"/>
              </a:rPr>
              <a:t>.</a:t>
            </a:r>
          </a:p>
        </p:txBody>
      </p:sp>
      <p:cxnSp>
        <p:nvCxnSpPr>
          <p:cNvPr id="297" name="Conector recto 296">
            <a:extLst>
              <a:ext uri="{FF2B5EF4-FFF2-40B4-BE49-F238E27FC236}">
                <a16:creationId xmlns:a16="http://schemas.microsoft.com/office/drawing/2014/main" xmlns="" id="{9BA49055-7C25-4CD7-BE2A-7E2963ECE3C9}"/>
              </a:ext>
            </a:extLst>
          </p:cNvPr>
          <p:cNvCxnSpPr>
            <a:cxnSpLocks/>
          </p:cNvCxnSpPr>
          <p:nvPr/>
        </p:nvCxnSpPr>
        <p:spPr>
          <a:xfrm>
            <a:off x="10969" y="3182892"/>
            <a:ext cx="9144000" cy="68904"/>
          </a:xfrm>
          <a:prstGeom prst="line">
            <a:avLst/>
          </a:prstGeom>
          <a:ln w="44450" cap="rnd" cmpd="dbl">
            <a:solidFill>
              <a:schemeClr val="accent2">
                <a:lumMod val="50000"/>
              </a:schemeClr>
            </a:solidFill>
            <a:prstDash val="sysDot"/>
            <a:beve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I11">
            <a:extLst>
              <a:ext uri="{FF2B5EF4-FFF2-40B4-BE49-F238E27FC236}">
                <a16:creationId xmlns:a16="http://schemas.microsoft.com/office/drawing/2014/main" xmlns="" id="{ABDF7068-B745-4C74-9976-5439E8BD830B}"/>
              </a:ext>
            </a:extLst>
          </p:cNvPr>
          <p:cNvSpPr txBox="1">
            <a:spLocks/>
          </p:cNvSpPr>
          <p:nvPr/>
        </p:nvSpPr>
        <p:spPr>
          <a:xfrm>
            <a:off x="4727221" y="2288973"/>
            <a:ext cx="1236430" cy="1102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986BC"/>
                </a:solidFill>
                <a:effectLst/>
                <a:uLnTx/>
                <a:uFillTx/>
                <a:latin typeface="Courier New" panose="02070309020205020404" pitchFamily="49" charset="0"/>
                <a:ea typeface="Microsoft Yi Baiti" panose="03000500000000000000" pitchFamily="66" charset="0"/>
                <a:cs typeface="Courier New" panose="02070309020205020404" pitchFamily="49" charset="0"/>
              </a:rPr>
              <a:t>I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986BC"/>
              </a:solidFill>
              <a:effectLst/>
              <a:uLnTx/>
              <a:uFillTx/>
              <a:latin typeface="Courier New" panose="02070309020205020404" pitchFamily="49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99" name="T11">
            <a:extLst>
              <a:ext uri="{FF2B5EF4-FFF2-40B4-BE49-F238E27FC236}">
                <a16:creationId xmlns:a16="http://schemas.microsoft.com/office/drawing/2014/main" xmlns="" id="{2CC76813-E4CB-4383-95AC-0D44C9DCEB9D}"/>
              </a:ext>
            </a:extLst>
          </p:cNvPr>
          <p:cNvSpPr txBox="1">
            <a:spLocks/>
          </p:cNvSpPr>
          <p:nvPr/>
        </p:nvSpPr>
        <p:spPr>
          <a:xfrm>
            <a:off x="5273752" y="2297049"/>
            <a:ext cx="1236430" cy="11027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986BC"/>
                </a:solidFill>
                <a:effectLst/>
                <a:uLnTx/>
                <a:uFillTx/>
                <a:latin typeface="Courier New" panose="02070309020205020404" pitchFamily="49" charset="0"/>
                <a:ea typeface="Microsoft Yi Baiti" panose="03000500000000000000" pitchFamily="66" charset="0"/>
                <a:cs typeface="Courier New" panose="02070309020205020404" pitchFamily="49" charset="0"/>
              </a:rPr>
              <a:t>T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986BC"/>
              </a:solidFill>
              <a:effectLst/>
              <a:uLnTx/>
              <a:uFillTx/>
              <a:latin typeface="Courier New" panose="02070309020205020404" pitchFamily="49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00" name=".11">
            <a:extLst>
              <a:ext uri="{FF2B5EF4-FFF2-40B4-BE49-F238E27FC236}">
                <a16:creationId xmlns:a16="http://schemas.microsoft.com/office/drawing/2014/main" xmlns="" id="{573C4027-8500-449D-8DF5-5B47BD521EDE}"/>
              </a:ext>
            </a:extLst>
          </p:cNvPr>
          <p:cNvSpPr txBox="1">
            <a:spLocks/>
          </p:cNvSpPr>
          <p:nvPr/>
        </p:nvSpPr>
        <p:spPr>
          <a:xfrm>
            <a:off x="4821198" y="946660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6A692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.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6A692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  <p:pic>
        <p:nvPicPr>
          <p:cNvPr id="301" name="korn" descr="Imagen que contiene Icono&#10;&#10;Descripción generada automáticamente">
            <a:extLst>
              <a:ext uri="{FF2B5EF4-FFF2-40B4-BE49-F238E27FC236}">
                <a16:creationId xmlns:a16="http://schemas.microsoft.com/office/drawing/2014/main" xmlns="" id="{A5FF3B3B-1849-4584-A2D8-25A88B400F5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10000" b="90000" l="10000" r="90000">
                        <a14:foregroundMark x1="49615" y1="29462" x2="60077" y2="31000"/>
                        <a14:foregroundMark x1="60077" y1="31000" x2="60231" y2="31154"/>
                        <a14:foregroundMark x1="50692" y1="27231" x2="56977" y2="21015"/>
                        <a14:foregroundMark x1="57717" y1="21107" x2="59692" y2="35077"/>
                        <a14:backgroundMark x1="30769" y1="11769" x2="44308" y2="17692"/>
                        <a14:backgroundMark x1="44308" y1="17692" x2="80923" y2="22231"/>
                        <a14:backgroundMark x1="36154" y1="79538" x2="56923" y2="86538"/>
                        <a14:backgroundMark x1="56923" y1="86538" x2="71385" y2="80308"/>
                        <a14:backgroundMark x1="71385" y1="80308" x2="75231" y2="67615"/>
                        <a14:backgroundMark x1="75231" y1="67615" x2="75000" y2="20538"/>
                        <a14:backgroundMark x1="45846" y1="36231" x2="19000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64" t="13403" r="30016" b="13921"/>
          <a:stretch/>
        </p:blipFill>
        <p:spPr>
          <a:xfrm rot="436059">
            <a:off x="4798109" y="1832674"/>
            <a:ext cx="699908" cy="1625727"/>
          </a:xfrm>
          <a:prstGeom prst="ellipse">
            <a:avLst/>
          </a:prstGeom>
        </p:spPr>
      </p:pic>
      <p:sp>
        <p:nvSpPr>
          <p:cNvPr id="302" name="C11">
            <a:extLst>
              <a:ext uri="{FF2B5EF4-FFF2-40B4-BE49-F238E27FC236}">
                <a16:creationId xmlns:a16="http://schemas.microsoft.com/office/drawing/2014/main" xmlns="" id="{02C287AD-D685-46EF-8F09-234D21B8A918}"/>
              </a:ext>
            </a:extLst>
          </p:cNvPr>
          <p:cNvSpPr txBox="1">
            <a:spLocks/>
          </p:cNvSpPr>
          <p:nvPr/>
        </p:nvSpPr>
        <p:spPr>
          <a:xfrm>
            <a:off x="2324039" y="1949060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6A692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C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6A692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303" name="R11">
            <a:extLst>
              <a:ext uri="{FF2B5EF4-FFF2-40B4-BE49-F238E27FC236}">
                <a16:creationId xmlns:a16="http://schemas.microsoft.com/office/drawing/2014/main" xmlns="" id="{55ECC17D-3C08-4629-AE6A-6B93EAE33186}"/>
              </a:ext>
            </a:extLst>
          </p:cNvPr>
          <p:cNvSpPr txBox="1">
            <a:spLocks/>
          </p:cNvSpPr>
          <p:nvPr/>
        </p:nvSpPr>
        <p:spPr>
          <a:xfrm>
            <a:off x="2991488" y="1962093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6A692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r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6A692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304" name="R12">
            <a:extLst>
              <a:ext uri="{FF2B5EF4-FFF2-40B4-BE49-F238E27FC236}">
                <a16:creationId xmlns:a16="http://schemas.microsoft.com/office/drawing/2014/main" xmlns="" id="{262F9C4D-0D12-4AE6-9595-3BC22BFE6FA2}"/>
              </a:ext>
            </a:extLst>
          </p:cNvPr>
          <p:cNvSpPr txBox="1">
            <a:spLocks/>
          </p:cNvSpPr>
          <p:nvPr/>
        </p:nvSpPr>
        <p:spPr>
          <a:xfrm>
            <a:off x="2893353" y="1969534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11500" b="1" i="0" u="none" strike="noStrike" kern="1200" cap="none" spc="0" normalizeH="0" baseline="0" noProof="0" dirty="0">
                <a:ln>
                  <a:noFill/>
                </a:ln>
                <a:solidFill>
                  <a:srgbClr val="F3DD70"/>
                </a:solidFill>
                <a:effectLst/>
                <a:uLnTx/>
                <a:uFillTx/>
                <a:latin typeface="Chiller" panose="04020404031007020602" pitchFamily="82" charset="0"/>
                <a:ea typeface="Microsoft Yi Baiti" panose="03000500000000000000" pitchFamily="66" charset="0"/>
                <a:cs typeface="+mn-cs"/>
              </a:rPr>
              <a:t>r</a:t>
            </a:r>
          </a:p>
        </p:txBody>
      </p:sp>
      <p:sp>
        <p:nvSpPr>
          <p:cNvPr id="305" name="O11">
            <a:extLst>
              <a:ext uri="{FF2B5EF4-FFF2-40B4-BE49-F238E27FC236}">
                <a16:creationId xmlns:a16="http://schemas.microsoft.com/office/drawing/2014/main" xmlns="" id="{164590E8-ACED-4B78-8870-EDA43EDD6270}"/>
              </a:ext>
            </a:extLst>
          </p:cNvPr>
          <p:cNvSpPr txBox="1">
            <a:spLocks/>
          </p:cNvSpPr>
          <p:nvPr/>
        </p:nvSpPr>
        <p:spPr>
          <a:xfrm>
            <a:off x="3537333" y="1976976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6A692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o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6A692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306" name="O12">
            <a:extLst>
              <a:ext uri="{FF2B5EF4-FFF2-40B4-BE49-F238E27FC236}">
                <a16:creationId xmlns:a16="http://schemas.microsoft.com/office/drawing/2014/main" xmlns="" id="{19C06A5F-64B6-47AB-8216-B5E8026D67BD}"/>
              </a:ext>
            </a:extLst>
          </p:cNvPr>
          <p:cNvSpPr txBox="1">
            <a:spLocks/>
          </p:cNvSpPr>
          <p:nvPr/>
        </p:nvSpPr>
        <p:spPr>
          <a:xfrm>
            <a:off x="3424269" y="1943481"/>
            <a:ext cx="1236430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13800" b="1" i="0" u="none" strike="noStrike" kern="1200" cap="none" spc="0" normalizeH="0" baseline="0" noProof="0" dirty="0">
                <a:ln>
                  <a:noFill/>
                </a:ln>
                <a:solidFill>
                  <a:srgbClr val="F3DD70"/>
                </a:solidFill>
                <a:effectLst/>
                <a:uLnTx/>
                <a:uFillTx/>
                <a:latin typeface="Chiller" panose="04020404031007020602" pitchFamily="82" charset="0"/>
                <a:ea typeface="Microsoft Yi Baiti" panose="03000500000000000000" pitchFamily="66" charset="0"/>
                <a:cs typeface="+mn-cs"/>
              </a:rPr>
              <a:t>o</a:t>
            </a:r>
            <a:endParaRPr kumimoji="0" lang="es-ES" sz="11500" b="1" i="0" u="none" strike="noStrike" kern="1200" cap="none" spc="0" normalizeH="0" baseline="0" noProof="0" dirty="0">
              <a:ln>
                <a:noFill/>
              </a:ln>
              <a:solidFill>
                <a:srgbClr val="F3DD70"/>
              </a:solidFill>
              <a:effectLst/>
              <a:uLnTx/>
              <a:uFillTx/>
              <a:latin typeface="Chiller" panose="04020404031007020602" pitchFamily="82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307" name="P11">
            <a:extLst>
              <a:ext uri="{FF2B5EF4-FFF2-40B4-BE49-F238E27FC236}">
                <a16:creationId xmlns:a16="http://schemas.microsoft.com/office/drawing/2014/main" xmlns="" id="{72B8A8D6-B6AC-4B10-B2B0-ACB3D4EEA949}"/>
              </a:ext>
            </a:extLst>
          </p:cNvPr>
          <p:cNvSpPr txBox="1">
            <a:spLocks/>
          </p:cNvSpPr>
          <p:nvPr/>
        </p:nvSpPr>
        <p:spPr>
          <a:xfrm>
            <a:off x="4179544" y="1943482"/>
            <a:ext cx="1097231" cy="15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0000"/>
              <a:buFont typeface="Arial" panose="020B0604020202020204" pitchFamily="34" charset="0"/>
              <a:buNone/>
              <a:tabLst/>
              <a:defRPr/>
            </a:pPr>
            <a:r>
              <a:rPr kumimoji="0" lang="es-ES" sz="9600" b="1" i="0" u="none" strike="noStrike" kern="1200" cap="none" spc="0" normalizeH="0" baseline="0" noProof="0" dirty="0">
                <a:ln>
                  <a:noFill/>
                </a:ln>
                <a:solidFill>
                  <a:srgbClr val="36A692"/>
                </a:solidFill>
                <a:effectLst/>
                <a:uLnTx/>
                <a:uFillTx/>
                <a:latin typeface="Seaford" panose="00000500000000000000" pitchFamily="2" charset="0"/>
                <a:ea typeface="Microsoft Yi Baiti" panose="03000500000000000000" pitchFamily="66" charset="0"/>
                <a:cs typeface="+mn-cs"/>
              </a:rPr>
              <a:t>p</a:t>
            </a:r>
            <a:endParaRPr kumimoji="0" lang="es-ES" sz="9600" b="0" i="0" u="none" strike="noStrike" kern="1200" cap="none" spc="0" normalizeH="0" baseline="0" noProof="0" dirty="0">
              <a:ln>
                <a:noFill/>
              </a:ln>
              <a:solidFill>
                <a:srgbClr val="36A692"/>
              </a:solidFill>
              <a:effectLst/>
              <a:uLnTx/>
              <a:uFillTx/>
              <a:latin typeface="Seaford" panose="00000500000000000000" pitchFamily="2" charset="0"/>
              <a:ea typeface="Microsoft Yi Baiti" panose="03000500000000000000" pitchFamily="66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365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44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 vol="16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ondo-intro-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56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5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6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5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6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7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8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9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0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56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5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6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7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5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6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7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8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3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4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9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0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56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5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6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7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5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2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2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2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56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7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8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3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4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35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2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2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2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56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5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6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7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56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1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2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3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3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5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3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4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56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9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0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35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56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1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2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3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56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7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8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82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86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90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94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9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02" dur="2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06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10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nodeType="withEffect">
                                  <p:stCondLst>
                                    <p:cond delay="393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125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17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nodeType="withEffect">
                                  <p:stCondLst>
                                    <p:cond delay="393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125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24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nodeType="withEffect">
                                  <p:stCondLst>
                                    <p:cond delay="393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125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31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35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39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nodeType="withEffect">
                                  <p:stCondLst>
                                    <p:cond delay="368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175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46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nodeType="withEffect">
                                  <p:stCondLst>
                                    <p:cond delay="393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125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53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57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61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65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69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73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77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81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nodeType="withEffect">
                                  <p:stCondLst>
                                    <p:cond delay="393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125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8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92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96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00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04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0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38" presetClass="exit" presetSubtype="0" accel="50000" fill="hold" grpId="1" nodeType="withEffect">
                                  <p:stCondLst>
                                    <p:cond delay="368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12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48" presetClass="path" presetSubtype="0" accel="50000" decel="50000" fill="hold" grpId="0" nodeType="withEffect">
                                  <p:stCondLst>
                                    <p:cond delay="4180"/>
                                  </p:stCondLst>
                                  <p:childTnLst>
                                    <p:animMotion origin="layout" path="M 1.66667E-6 1.85185E-6 C 0.00794 0.0081 0.01706 0.01597 0.02096 0.02592 C 0.025 0.03704 0.02695 0.05 0.02903 0.06296 C 0.03099 0.07592 0.02903 0.08704 0.02695 0.09907 C 0.025 0.10995 0.022 0.12199 0.01497 0.13194 C 0.00898 0.1419 -0.00104 0.15 -0.01198 0.15602 C -0.02201 0.16204 -0.03399 0.16597 -0.04597 0.16805 C -0.05794 0.16991 -0.07005 0.16991 -0.08099 0.16805 C -0.09297 0.16597 -0.10404 0.16111 -0.11302 0.15301 C -0.12201 0.14606 -0.12995 0.13704 -0.13399 0.12592 C -0.13906 0.11597 -0.14102 0.10208 -0.14102 0.09097 C -0.14206 0.08009 -0.14102 0.0669 -0.13594 0.05602 C -0.13099 0.04606 -0.12201 0.03796 -0.11003 0.03403 C -0.09805 0.03102 -0.08594 0.03495 -0.078 0.0419 C -0.07097 0.04907 -0.06602 0.05995 -0.06498 0.07291 C -0.06498 0.08611 -0.06602 0.09791 -0.07097 0.1081 C -0.07604 0.11805 -0.075 0.11991 -0.09505 0.1331 C -0.11302 0.14699 -0.13099 0.14305 -0.14206 0.14398 C -0.153 0.14398 -0.16198 0.14004 -0.17305 0.13611 C -0.18503 0.13102 -0.19505 0.12199 -0.20195 0.11389 C -0.20899 0.10602 -0.21198 0.09606 -0.21602 0.08009 C -0.21901 0.06389 -0.21901 0.05602 -0.21901 0.04398 C -0.21901 0.03194 -0.21901 0.01991 -0.21901 0.0081 " pathEditMode="relative" rAng="0" ptsTypes="AAAAAAAAAAAAAAAAAAAAAAA">
                                      <p:cBhvr>
                                        <p:cTn id="316" dur="20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6" y="8472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56" presetClass="path" presetSubtype="0" accel="50000" decel="50000" fill="hold" nodeType="withEffect">
                                  <p:stCondLst>
                                    <p:cond delay="4180"/>
                                  </p:stCondLst>
                                  <p:childTnLst>
                                    <p:animMotion origin="layout" path="M 3.75E-6 3.7037E-6 L 0.02591 -0.10417 " pathEditMode="relative" rAng="0" ptsTypes="AA">
                                      <p:cBhvr>
                                        <p:cTn id="318" dur="20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5208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60" presetClass="path" presetSubtype="0" accel="50000" decel="50000" fill="hold" nodeType="withEffect">
                                  <p:stCondLst>
                                    <p:cond delay="4180"/>
                                  </p:stCondLst>
                                  <p:childTnLst>
                                    <p:animMotion origin="layout" path="M 4.58333E-6 -0.00093 C 4.58333E-6 0.05278 0.00481 0.12824 0.02226 0.12824 C 0.0483 0.12824 0.05013 -0.12315 0.08099 -0.12407 C 0.10872 -0.12407 0.09388 0.09259 0.12057 0.09259 C 0.14882 0.09259 0.14843 -0.03657 0.16367 -0.06481 C 0.17929 -0.09305 0.21445 -0.0493 0.21341 -0.07616 C 0.22851 -0.11389 0.14635 -0.2118 0.16731 -0.2118 C 0.16966 -0.24329 0.10937 -0.32222 0.11028 -0.30463 " pathEditMode="relative" rAng="0" ptsTypes="AAAAAAAA">
                                      <p:cBhvr>
                                        <p:cTn id="320" dur="2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-8843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57" presetClass="path" presetSubtype="0" accel="50000" decel="50000" fill="hold" nodeType="withEffect">
                                  <p:stCondLst>
                                    <p:cond delay="4180"/>
                                  </p:stCondLst>
                                  <p:childTnLst>
                                    <p:animMotion origin="layout" path="M -2.08333E-6 -7.40741E-7 L -2.08333E-6 -0.14398 C -2.08333E-6 -0.20023 -0.02838 -0.12824 -0.01862 -0.21898 C -0.05469 -0.27153 -0.08021 -0.275 -0.10859 -0.13009 " pathEditMode="relative" rAng="0" ptsTypes="AAAA">
                                      <p:cBhvr>
                                        <p:cTn id="322" dur="20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0" y="-12616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61" presetClass="path" presetSubtype="0" accel="50000" decel="50000" fill="hold" nodeType="withEffect">
                                  <p:stCondLst>
                                    <p:cond delay="4180"/>
                                  </p:stCondLst>
                                  <p:childTnLst>
                                    <p:animMotion origin="layout" path="M 4.375E-6 1.48148E-6 C -0.00795 0.0081 -0.01706 0.01574 -0.02097 0.02569 C -0.025 0.0368 -0.02696 0.05023 -0.02904 0.06296 C -0.03099 0.07616 -0.02904 0.08704 -0.02696 0.09907 C -0.025 0.10995 -0.02201 0.12199 -0.01498 0.13194 C -0.00899 0.1419 0.00104 0.15023 0.01197 0.15625 C 0.022 0.16204 0.03385 0.1662 0.04583 0.16805 C 0.05768 0.17014 0.07005 0.17014 0.08072 0.16805 C 0.0927 0.1662 0.10377 0.16134 0.11263 0.15301 C 0.12174 0.14629 0.12968 0.13704 0.13359 0.12592 C 0.13867 0.11597 0.14062 0.10231 0.14062 0.0912 C 0.14166 0.08009 0.14062 0.0669 0.13554 0.05602 C 0.13059 0.04606 0.12174 0.03819 0.10976 0.03426 C 0.09765 0.03102 0.08567 0.03472 0.07786 0.0419 C 0.07083 0.0493 0.06575 0.05995 0.06471 0.07292 C 0.06471 0.08634 0.06575 0.09792 0.07083 0.10833 C 0.07591 0.11829 0.07474 0.11991 0.09479 0.1331 C 0.11263 0.14699 0.13059 0.14305 0.14166 0.14421 C 0.15234 0.14421 0.21875 0.12014 0.22252 0.0831 C 0.24908 0.02315 0.24453 -0.02917 0.23046 -0.06898 C 0.24609 -0.16296 0.16549 -0.18287 0.16953 -0.19954 C 0.17252 -0.21505 0.11614 -0.26991 0.11614 -0.28102 C 0.11614 -0.29491 0.05013 -0.29514 0.04622 -0.30347 " pathEditMode="relative" rAng="0" ptsTypes="AAAAAAAAAAAAAAAAAAAAAAA">
                                      <p:cBhvr>
                                        <p:cTn id="324" dur="20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-6690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16" presetClass="path" presetSubtype="0" accel="50000" decel="50000" fill="hold" nodeType="withEffect">
                                  <p:stCondLst>
                                    <p:cond delay="4180"/>
                                  </p:stCondLst>
                                  <p:childTnLst>
                                    <p:animMotion origin="layout" path="M 0.10247 0.14375 C 0.11211 0.06597 0.12669 0.02847 0.13646 -0.04884 C 0.16693 -0.07685 0.1793 -0.04167 0.21068 -0.06875 C 0.21198 -0.01968 0.18698 0.00718 0.18854 0.05648 L 0.23802 0.14653 C 0.20547 0.14468 0.19661 0.13056 0.16549 0.12894 C 0.15547 0.2162 0.12695 0.16296 0.11732 0.25139 C 0.11341 0.21088 0.07773 0.2 0.07409 0.16065 C 0.06367 0.15093 0.11732 0.15069 0.10247 0.14375 Z " pathEditMode="relative" rAng="0" ptsTypes="AAAAAAAAA">
                                      <p:cBhvr>
                                        <p:cTn id="326" dur="20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5255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5" presetClass="exit" presetSubtype="10" fill="hold" grpId="1" nodeType="withEffect">
                                  <p:stCondLst>
                                    <p:cond delay="61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8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" presetClass="exit" presetSubtype="10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1" dur="5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5" presetClass="exit" presetSubtype="10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4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5" presetClass="exit" presetSubtype="10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7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5" presetClass="exit" presetSubtype="10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0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5" presetClass="exit" presetSubtype="10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3" dur="5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" presetClass="entr" presetSubtype="5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47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" presetClass="entr" presetSubtype="5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0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5" presetClass="entr" presetSubtype="5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3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5" presetClass="entr" presetSubtype="5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6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5" presetClass="entr" presetSubtype="5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9" dur="3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" presetClass="entr" presetSubtype="5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2" dur="3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5" presetClass="entr" presetSubtype="5" fill="hold" grpId="0" nodeType="withEffect">
                                  <p:stCondLst>
                                    <p:cond delay="618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5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5" presetClass="exit" presetSubtype="10" fill="hold" grpId="1" nodeType="withEffect">
                                  <p:stCondLst>
                                    <p:cond delay="64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7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5" presetClass="entr" presetSubtype="10" fill="hold" grpId="0" nodeType="withEffect">
                                  <p:stCondLst>
                                    <p:cond delay="648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1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5" presetClass="exit" presetSubtype="10" fill="hold" grpId="1" nodeType="withEffect">
                                  <p:stCondLst>
                                    <p:cond delay="64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3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" presetClass="entr" presetSubtype="10" fill="hold" nodeType="withEffect">
                                  <p:stCondLst>
                                    <p:cond delay="648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7" dur="3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" presetClass="exit" presetSubtype="10" fill="hold" grpId="1" nodeType="withEffect">
                                  <p:stCondLst>
                                    <p:cond delay="64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9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5" presetClass="entr" presetSubtype="10" fill="hold" grpId="0" nodeType="withEffect">
                                  <p:stCondLst>
                                    <p:cond delay="648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3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5" presetClass="exit" presetSubtype="10" fill="hold" grpId="1" nodeType="withEffect">
                                  <p:stCondLst>
                                    <p:cond delay="64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85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5" presetClass="entr" presetSubtype="10" fill="hold" grpId="0" nodeType="withEffect">
                                  <p:stCondLst>
                                    <p:cond delay="648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9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5" presetClass="exit" presetSubtype="10" fill="hold" grpId="1" nodeType="withEffect">
                                  <p:stCondLst>
                                    <p:cond delay="64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91" dur="3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5" presetClass="entr" presetSubtype="10" fill="hold" grpId="0" nodeType="withEffect">
                                  <p:stCondLst>
                                    <p:cond delay="648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5" dur="3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5" presetClass="exit" presetSubtype="10" fill="hold" grpId="1" nodeType="withEffect">
                                  <p:stCondLst>
                                    <p:cond delay="64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97" dur="3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5" presetClass="entr" presetSubtype="10" fill="hold" grpId="0" nodeType="withEffect">
                                  <p:stCondLst>
                                    <p:cond delay="648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1" dur="3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5" presetClass="exit" presetSubtype="10" fill="hold" grpId="1" nodeType="withEffect">
                                  <p:stCondLst>
                                    <p:cond delay="64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03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5" presetClass="entr" presetSubtype="10" fill="hold" nodeType="withEffect">
                                  <p:stCondLst>
                                    <p:cond delay="648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7" dur="3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3" presetClass="exit" presetSubtype="10" fill="hold" grpId="1" nodeType="withEffect">
                                  <p:stCondLst>
                                    <p:cond delay="67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9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8" presetClass="entr" presetSubtype="16" fill="hold" grpId="1" nodeType="withEffect">
                                  <p:stCondLst>
                                    <p:cond delay="678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3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3" presetClass="exit" presetSubtype="10" fill="hold" grpId="0" nodeType="withEffect">
                                  <p:stCondLst>
                                    <p:cond delay="67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5" dur="3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6" presetClass="entr" presetSubtype="16" fill="hold" nodeType="withEffect">
                                  <p:stCondLst>
                                    <p:cond delay="678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9" dur="3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3" presetClass="exit" presetSubtype="10" fill="hold" grpId="1" nodeType="withEffect">
                                  <p:stCondLst>
                                    <p:cond delay="67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1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6" presetClass="entr" presetSubtype="16" fill="hold" grpId="0" nodeType="withEffect">
                                  <p:stCondLst>
                                    <p:cond delay="678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5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3" presetClass="exit" presetSubtype="10" fill="hold" grpId="1" nodeType="withEffect">
                                  <p:stCondLst>
                                    <p:cond delay="67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7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6" presetClass="entr" presetSubtype="16" fill="hold" grpId="0" nodeType="withEffect">
                                  <p:stCondLst>
                                    <p:cond delay="678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1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3" presetClass="exit" presetSubtype="10" fill="hold" grpId="1" nodeType="withEffect">
                                  <p:stCondLst>
                                    <p:cond delay="67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3" dur="3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6" presetClass="entr" presetSubtype="16" fill="hold" grpId="0" nodeType="withEffect">
                                  <p:stCondLst>
                                    <p:cond delay="678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7" dur="3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3" presetClass="exit" presetSubtype="10" fill="hold" grpId="1" nodeType="withEffect">
                                  <p:stCondLst>
                                    <p:cond delay="67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9" dur="3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6" presetClass="entr" presetSubtype="16" fill="hold" grpId="0" nodeType="withEffect">
                                  <p:stCondLst>
                                    <p:cond delay="678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3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3" presetClass="exit" presetSubtype="10" fill="hold" grpId="0" nodeType="withEffect">
                                  <p:stCondLst>
                                    <p:cond delay="67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5" dur="3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6" presetClass="entr" presetSubtype="16" fill="hold" nodeType="withEffect">
                                  <p:stCondLst>
                                    <p:cond delay="678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9" dur="3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8" presetClass="exit" presetSubtype="12" fill="hold" grpId="0" nodeType="withEffect">
                                  <p:stCondLst>
                                    <p:cond delay="70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51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6" presetClass="entr" presetSubtype="21" fill="hold" grpId="0" nodeType="withEffect">
                                  <p:stCondLst>
                                    <p:cond delay="708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5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8" presetClass="exit" presetSubtype="12" fill="hold" grpId="0" nodeType="withEffect">
                                  <p:stCondLst>
                                    <p:cond delay="70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57" dur="3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6" presetClass="entr" presetSubtype="21" fill="hold" nodeType="withEffect">
                                  <p:stCondLst>
                                    <p:cond delay="708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1" dur="3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8" presetClass="exit" presetSubtype="12" fill="hold" grpId="1" nodeType="withEffect">
                                  <p:stCondLst>
                                    <p:cond delay="70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3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6" presetClass="entr" presetSubtype="21" fill="hold" grpId="0" nodeType="withEffect">
                                  <p:stCondLst>
                                    <p:cond delay="708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7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8" presetClass="exit" presetSubtype="12" fill="hold" grpId="1" nodeType="withEffect">
                                  <p:stCondLst>
                                    <p:cond delay="70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9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6" presetClass="entr" presetSubtype="21" fill="hold" grpId="0" nodeType="withEffect">
                                  <p:stCondLst>
                                    <p:cond delay="708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3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8" presetClass="exit" presetSubtype="12" fill="hold" grpId="1" nodeType="withEffect">
                                  <p:stCondLst>
                                    <p:cond delay="70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75" dur="3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6" presetClass="entr" presetSubtype="21" fill="hold" grpId="0" nodeType="withEffect">
                                  <p:stCondLst>
                                    <p:cond delay="708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9" dur="3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8" presetClass="exit" presetSubtype="12" fill="hold" grpId="1" nodeType="withEffect">
                                  <p:stCondLst>
                                    <p:cond delay="70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81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6" presetClass="entr" presetSubtype="21" fill="hold" nodeType="withEffect">
                                  <p:stCondLst>
                                    <p:cond delay="708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5" dur="3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18" presetClass="exit" presetSubtype="12" fill="hold" grpId="0" nodeType="withEffect">
                                  <p:stCondLst>
                                    <p:cond delay="70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87" dur="3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6" presetClass="entr" presetSubtype="21" fill="hold" nodeType="withEffect">
                                  <p:stCondLst>
                                    <p:cond delay="708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1" dur="3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3" presetClass="exit" presetSubtype="10" fill="hold" grpId="1" nodeType="withEffect">
                                  <p:stCondLst>
                                    <p:cond delay="73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3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5" presetClass="entr" presetSubtype="10" fill="hold" grpId="0" nodeType="withEffect">
                                  <p:stCondLst>
                                    <p:cond delay="738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7"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3" presetClass="exit" presetSubtype="10" fill="hold" grpId="0" nodeType="withEffect">
                                  <p:stCondLst>
                                    <p:cond delay="73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9" dur="3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5" presetClass="entr" presetSubtype="10" fill="hold" nodeType="withEffect">
                                  <p:stCondLst>
                                    <p:cond delay="738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3" dur="3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3" presetClass="exit" presetSubtype="10" fill="hold" grpId="1" nodeType="withEffect">
                                  <p:stCondLst>
                                    <p:cond delay="73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5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5" presetClass="entr" presetSubtype="10" fill="hold" grpId="0" nodeType="withEffect">
                                  <p:stCondLst>
                                    <p:cond delay="738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9"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3" presetClass="exit" presetSubtype="10" fill="hold" grpId="1" nodeType="withEffect">
                                  <p:stCondLst>
                                    <p:cond delay="73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1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5" presetClass="entr" presetSubtype="10" fill="hold" grpId="0" nodeType="withEffect">
                                  <p:stCondLst>
                                    <p:cond delay="738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5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3" presetClass="exit" presetSubtype="10" fill="hold" grpId="1" nodeType="withEffect">
                                  <p:stCondLst>
                                    <p:cond delay="73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7" dur="3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5" presetClass="entr" presetSubtype="10" fill="hold" grpId="0" nodeType="withEffect">
                                  <p:stCondLst>
                                    <p:cond delay="738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1"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3" presetClass="exit" presetSubtype="10" fill="hold" grpId="0" nodeType="withEffect">
                                  <p:stCondLst>
                                    <p:cond delay="73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3" dur="3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5" presetClass="entr" presetSubtype="10" fill="hold" nodeType="withEffect">
                                  <p:stCondLst>
                                    <p:cond delay="738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7" dur="3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3" presetClass="exit" presetSubtype="10" fill="hold" grpId="0" nodeType="withEffect">
                                  <p:stCondLst>
                                    <p:cond delay="738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9" dur="3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5" presetClass="entr" presetSubtype="10" fill="hold" nodeType="withEffect">
                                  <p:stCondLst>
                                    <p:cond delay="738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3" dur="3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6" presetClass="exit" presetSubtype="21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5"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0" presetClass="entr" presetSubtype="0" fill="hold" nodeType="withEffect">
                                  <p:stCondLst>
                                    <p:cond delay="768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3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16" presetClass="exit" presetSubtype="21" fill="hold" grpId="0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41" dur="3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0" presetClass="entr" presetSubtype="0" fill="hold" nodeType="withEffect">
                                  <p:stCondLst>
                                    <p:cond delay="768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3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16" presetClass="exit" presetSubtype="21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47"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0" presetClass="entr" presetSubtype="0" fill="hold" grpId="0" nodeType="withEffect">
                                  <p:stCondLst>
                                    <p:cond delay="768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16" presetClass="exit" presetSubtype="21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3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0" presetClass="entr" presetSubtype="0" fill="hold" grpId="0" nodeType="withEffect">
                                  <p:stCondLst>
                                    <p:cond delay="768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16" presetClass="exit" presetSubtype="21" fill="hold" grpId="1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9"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0" presetClass="entr" presetSubtype="0" fill="hold" grpId="0" nodeType="withEffect">
                                  <p:stCondLst>
                                    <p:cond delay="768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16" presetClass="exit" presetSubtype="21" fill="hold" grpId="0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5" dur="3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0" presetClass="entr" presetSubtype="0" fill="hold" nodeType="withEffect">
                                  <p:stCondLst>
                                    <p:cond delay="768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3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16" presetClass="exit" presetSubtype="21" fill="hold" grpId="0" nodeType="withEffect">
                                  <p:stCondLst>
                                    <p:cond delay="768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71" dur="3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0" presetClass="entr" presetSubtype="0" fill="hold" nodeType="withEffect">
                                  <p:stCondLst>
                                    <p:cond delay="768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3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18" presetClass="exit" presetSubtype="12" fill="hold" grpId="0" nodeType="withEffect">
                                  <p:stCondLst>
                                    <p:cond delay="79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77" dur="3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5" presetClass="entr" presetSubtype="5" fill="hold" grpId="0" nodeType="withEffect">
                                  <p:stCondLst>
                                    <p:cond delay="798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81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18" presetClass="exit" presetSubtype="12" fill="hold" grpId="0" nodeType="withEffect">
                                  <p:stCondLst>
                                    <p:cond delay="79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83" dur="3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5" presetClass="entr" presetSubtype="10" fill="hold" grpId="0" nodeType="withEffect">
                                  <p:stCondLst>
                                    <p:cond delay="798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7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18" presetClass="exit" presetSubtype="12" fill="hold" grpId="1" nodeType="withEffect">
                                  <p:stCondLst>
                                    <p:cond delay="79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89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5" presetClass="entr" presetSubtype="10" fill="hold" grpId="0" nodeType="withEffect">
                                  <p:stCondLst>
                                    <p:cond delay="798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3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18" presetClass="exit" presetSubtype="12" fill="hold" grpId="1" nodeType="withEffect">
                                  <p:stCondLst>
                                    <p:cond delay="79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95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5" presetClass="entr" presetSubtype="10" fill="hold" grpId="0" nodeType="withEffect">
                                  <p:stCondLst>
                                    <p:cond delay="798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9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8" presetClass="exit" presetSubtype="12" fill="hold" grpId="1" nodeType="withEffect">
                                  <p:stCondLst>
                                    <p:cond delay="79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01"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5" presetClass="entr" presetSubtype="10" fill="hold" grpId="0" nodeType="withEffect">
                                  <p:stCondLst>
                                    <p:cond delay="798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5" dur="3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18" presetClass="exit" presetSubtype="12" fill="hold" grpId="0" nodeType="withEffect">
                                  <p:stCondLst>
                                    <p:cond delay="79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07" dur="3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5" presetClass="entr" presetSubtype="10" fill="hold" nodeType="withEffect">
                                  <p:stCondLst>
                                    <p:cond delay="798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1" dur="3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18" presetClass="exit" presetSubtype="12" fill="hold" grpId="0" nodeType="withEffect">
                                  <p:stCondLst>
                                    <p:cond delay="798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13" dur="3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5" presetClass="entr" presetSubtype="10" fill="hold" nodeType="withEffect">
                                  <p:stCondLst>
                                    <p:cond delay="798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7" dur="3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4" presetClass="exit" presetSubtype="32" fill="hold" grpId="1" nodeType="withEffect">
                                  <p:stCondLst>
                                    <p:cond delay="828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19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3" presetClass="entr" presetSubtype="16" fill="hold" nodeType="withEffect">
                                  <p:stCondLst>
                                    <p:cond delay="828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23" dur="3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6" presetClass="exit" presetSubtype="32" fill="hold" grpId="1" nodeType="withEffect">
                                  <p:stCondLst>
                                    <p:cond delay="82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25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6" presetClass="entr" presetSubtype="16" fill="hold" grpId="0" nodeType="withEffect">
                                  <p:stCondLst>
                                    <p:cond delay="828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9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6" presetClass="exit" presetSubtype="32" fill="hold" grpId="1" nodeType="withEffect">
                                  <p:stCondLst>
                                    <p:cond delay="82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31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6" presetClass="entr" presetSubtype="16" fill="hold" grpId="0" nodeType="withEffect">
                                  <p:stCondLst>
                                    <p:cond delay="828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5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6" presetClass="exit" presetSubtype="32" fill="hold" grpId="1" nodeType="withEffect">
                                  <p:stCondLst>
                                    <p:cond delay="82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37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6" presetClass="entr" presetSubtype="16" fill="hold" grpId="0" nodeType="withEffect">
                                  <p:stCondLst>
                                    <p:cond delay="828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6" presetClass="exit" presetSubtype="32" fill="hold" grpId="1" nodeType="withEffect">
                                  <p:stCondLst>
                                    <p:cond delay="82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43" dur="3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6" presetClass="entr" presetSubtype="16" fill="hold" nodeType="withEffect">
                                  <p:stCondLst>
                                    <p:cond delay="828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7" dur="3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6" presetClass="exit" presetSubtype="32" fill="hold" grpId="0" nodeType="withEffect">
                                  <p:stCondLst>
                                    <p:cond delay="82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49" dur="3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6" presetClass="entr" presetSubtype="16" fill="hold" nodeType="withEffect">
                                  <p:stCondLst>
                                    <p:cond delay="828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3" dur="3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6" presetClass="exit" presetSubtype="32" fill="hold" grpId="0" nodeType="withEffect">
                                  <p:stCondLst>
                                    <p:cond delay="82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55" dur="3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6" presetClass="entr" presetSubtype="16" fill="hold" nodeType="withEffect">
                                  <p:stCondLst>
                                    <p:cond delay="828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9" dur="3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53" presetClass="exit" presetSubtype="32" fill="hold" grpId="0" nodeType="withEffect">
                                  <p:stCondLst>
                                    <p:cond delay="858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1" dur="3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3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3" dur="3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3" presetClass="entr" presetSubtype="5" fill="hold" grpId="0" nodeType="withEffect">
                                  <p:stCondLst>
                                    <p:cond delay="858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67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53" presetClass="exit" presetSubtype="32" fill="hold" grpId="1" nodeType="withEffect">
                                  <p:stCondLst>
                                    <p:cond delay="858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9" dur="3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3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1"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3" presetClass="entr" presetSubtype="5" fill="hold" grpId="0" nodeType="withEffect">
                                  <p:stCondLst>
                                    <p:cond delay="858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5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6" presetID="53" presetClass="exit" presetSubtype="32" fill="hold" grpId="1" nodeType="withEffect">
                                  <p:stCondLst>
                                    <p:cond delay="858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7" dur="3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3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9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3" presetClass="entr" presetSubtype="5" fill="hold" grpId="0" nodeType="withEffect">
                                  <p:stCondLst>
                                    <p:cond delay="858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83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53" presetClass="exit" presetSubtype="32" fill="hold" grpId="1" nodeType="withEffect">
                                  <p:stCondLst>
                                    <p:cond delay="858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5" dur="3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3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7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3" presetClass="entr" presetSubtype="5" fill="hold" grpId="0" nodeType="withEffect">
                                  <p:stCondLst>
                                    <p:cond delay="858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91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53" presetClass="exit" presetSubtype="32" fill="hold" grpId="0" nodeType="withEffect">
                                  <p:stCondLst>
                                    <p:cond delay="858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3" dur="3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3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5" dur="3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3" presetClass="entr" presetSubtype="5" fill="hold" grpId="0" nodeType="withEffect">
                                  <p:stCondLst>
                                    <p:cond delay="858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99" dur="3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0" presetID="53" presetClass="exit" presetSubtype="32" fill="hold" grpId="0" nodeType="withEffect">
                                  <p:stCondLst>
                                    <p:cond delay="858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1" dur="3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3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3" dur="3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3" presetClass="entr" presetSubtype="5" fill="hold" nodeType="withEffect">
                                  <p:stCondLst>
                                    <p:cond delay="858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07" dur="3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8" presetID="53" presetClass="exit" presetSubtype="32" fill="hold" grpId="0" nodeType="withEffect">
                                  <p:stCondLst>
                                    <p:cond delay="858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9" dur="3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3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1" dur="3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3" presetClass="entr" presetSubtype="5" fill="hold" nodeType="withEffect">
                                  <p:stCondLst>
                                    <p:cond delay="858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15" dur="3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5" presetClass="exit" presetSubtype="10" fill="hold" grpId="1" nodeType="withEffect">
                                  <p:stCondLst>
                                    <p:cond delay="88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7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4" presetClass="entr" presetSubtype="16" fill="hold" grpId="0" nodeType="withEffect">
                                  <p:stCondLst>
                                    <p:cond delay="888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1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5" presetClass="exit" presetSubtype="10" fill="hold" grpId="1" nodeType="withEffect">
                                  <p:stCondLst>
                                    <p:cond delay="88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23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6" presetClass="entr" presetSubtype="16" fill="hold" grpId="0" nodeType="withEffect">
                                  <p:stCondLst>
                                    <p:cond delay="888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7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5" presetClass="exit" presetSubtype="10" fill="hold" grpId="1" nodeType="withEffect">
                                  <p:stCondLst>
                                    <p:cond delay="88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29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6" presetClass="entr" presetSubtype="16" fill="hold" grpId="0" nodeType="withEffect">
                                  <p:stCondLst>
                                    <p:cond delay="888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3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5" presetClass="exit" presetSubtype="10" fill="hold" grpId="1" nodeType="withEffect">
                                  <p:stCondLst>
                                    <p:cond delay="88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35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6" presetClass="entr" presetSubtype="16" fill="hold" grpId="0" nodeType="withEffect">
                                  <p:stCondLst>
                                    <p:cond delay="888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9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5" presetClass="exit" presetSubtype="10" fill="hold" grpId="1" nodeType="withEffect">
                                  <p:stCondLst>
                                    <p:cond delay="88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41" dur="3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6" presetClass="entr" presetSubtype="16" fill="hold" grpId="0" nodeType="withEffect">
                                  <p:stCondLst>
                                    <p:cond delay="888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5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5" presetClass="exit" presetSubtype="10" fill="hold" grpId="0" nodeType="withEffect">
                                  <p:stCondLst>
                                    <p:cond delay="88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47" dur="3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6" presetClass="entr" presetSubtype="16" fill="hold" nodeType="withEffect">
                                  <p:stCondLst>
                                    <p:cond delay="888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1" dur="3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5" presetClass="exit" presetSubtype="10" fill="hold" grpId="0" nodeType="withEffect">
                                  <p:stCondLst>
                                    <p:cond delay="888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53" dur="3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6" presetClass="entr" presetSubtype="16" fill="hold" nodeType="withEffect">
                                  <p:stCondLst>
                                    <p:cond delay="888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7" dur="3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13" presetClass="exit" presetSubtype="32" fill="hold" grpId="1" nodeType="withEffect">
                                  <p:stCondLst>
                                    <p:cond delay="918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759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6" presetClass="exit" presetSubtype="32" fill="hold" grpId="1" nodeType="withEffect">
                                  <p:stCondLst>
                                    <p:cond delay="91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62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6" presetClass="exit" presetSubtype="32" fill="hold" grpId="1" nodeType="withEffect">
                                  <p:stCondLst>
                                    <p:cond delay="91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65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6" presetClass="exit" presetSubtype="32" fill="hold" grpId="1" nodeType="withEffect">
                                  <p:stCondLst>
                                    <p:cond delay="91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68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6" presetClass="exit" presetSubtype="32" fill="hold" grpId="1" nodeType="withEffect">
                                  <p:stCondLst>
                                    <p:cond delay="91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71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6" presetClass="exit" presetSubtype="32" fill="hold" grpId="0" nodeType="withEffect">
                                  <p:stCondLst>
                                    <p:cond delay="91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74" dur="3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6" presetClass="exit" presetSubtype="32" fill="hold" grpId="0" nodeType="withEffect">
                                  <p:stCondLst>
                                    <p:cond delay="918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77" dur="3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8" presetClass="entr" presetSubtype="12" fill="hold" grpId="0" nodeType="withEffect">
                                  <p:stCondLst>
                                    <p:cond delay="943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presetID="18" presetClass="entr" presetSubtype="12" fill="hold" grpId="0" nodeType="withEffect">
                                  <p:stCondLst>
                                    <p:cond delay="978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4" dur="4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18" presetClass="entr" presetSubtype="12" fill="hold" grpId="0" nodeType="withEffect">
                                  <p:stCondLst>
                                    <p:cond delay="99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18" presetClass="entr" presetSubtype="12" fill="hold" grpId="0" nodeType="withEffect">
                                  <p:stCondLst>
                                    <p:cond delay="1018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18" presetClass="entr" presetSubtype="12" fill="hold" grpId="0" nodeType="withEffect">
                                  <p:stCondLst>
                                    <p:cond delay="104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4" presetID="18" presetClass="entr" presetSubtype="12" fill="hold" grpId="0" nodeType="withEffect">
                                  <p:stCondLst>
                                    <p:cond delay="1068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7" presetID="18" presetClass="entr" presetSubtype="12" fill="hold" grpId="0" nodeType="withEffect">
                                  <p:stCondLst>
                                    <p:cond delay="1093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0" presetID="18" presetClass="entr" presetSubtype="12" fill="hold" grpId="0" nodeType="withEffect">
                                  <p:stCondLst>
                                    <p:cond delay="1118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3" presetID="56" presetClass="entr" presetSubtype="0" fill="hold" grpId="0" nodeType="withEffect">
                                  <p:stCondLst>
                                    <p:cond delay="1143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05" dur="4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06" dur="4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07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0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9" presetID="26" presetClass="entr" presetSubtype="0" fill="hold" nodeType="withEffect">
                                  <p:stCondLst>
                                    <p:cond delay="1168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2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7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8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9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0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1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2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3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4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 vol="22000">
                                        <p:cTn display="0" masterRel="sameClick">
                                          <p:stCondLst>
                                            <p:cond evt="begin" delay="0">
                                              <p:tn val="8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5" presetID="16" presetClass="entr" presetSubtype="21" fill="hold" nodeType="withEffect">
                                  <p:stCondLst>
                                    <p:cond delay="1168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8" presetID="0" presetClass="path" presetSubtype="0" accel="50000" decel="50000" fill="hold" grpId="1" nodeType="withEffect">
                                  <p:stCondLst>
                                    <p:cond delay="13180"/>
                                  </p:stCondLst>
                                  <p:childTnLst>
                                    <p:animMotion origin="layout" path="M 4.79167E-6 -3.7037E-7 L 4.79167E-6 0.00023 C 0.00494 0.01227 -0.00027 -0.02477 0.00169 0.01667 C 0.00182 0.0206 0.00221 0.00718 0.00221 0.01042 C 0.00247 -0.00995 0.00273 -0.03079 0.00312 -0.04745 C 0.00651 -0.01667 4.79167E-6 -0.03148 0.00325 0.00509 C 0.00325 0.00532 0.0039 -0.0456 0.0039 -0.04491 C 0.00247 -0.03912 4.79167E-6 -0.05185 -0.00092 -0.04491 C -0.00092 -0.04375 0.00182 -0.02778 0.00182 -0.02477 C 0.00182 -0.02222 0.00638 -0.04745 0.00612 -0.04491 C 0.00612 -0.03866 0.01744 -0.00532 0.01744 0.00208 " pathEditMode="relative" rAng="0" ptsTypes="AAAAAAAAAAA">
                                      <p:cBhvr>
                                        <p:cTn id="829" dur="1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505"/>
                                    </p:animMotion>
                                  </p:childTnLst>
                                  <p:subTnLst>
                                    <p:audio>
                                      <p:cMediaNode vol="60000">
                                        <p:cTn display="0" masterRel="sameClick">
                                          <p:stCondLst>
                                            <p:cond evt="begin" delay="0">
                                              <p:tn val="8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30" presetID="0" presetClass="path" presetSubtype="0" accel="50000" decel="50000" fill="hold" grpId="1" nodeType="withEffect">
                                  <p:stCondLst>
                                    <p:cond delay="13180"/>
                                  </p:stCondLst>
                                  <p:childTnLst>
                                    <p:animMotion origin="layout" path="M -8.33333E-7 2.22222E-6 L -0.01055 -0.07315 C -0.0138 -0.06181 0.00899 -0.03565 0.01094 -0.03195 C 0.01289 -0.02824 0.00365 -0.04213 0.00078 -0.05047 C -0.00208 -0.05903 -0.00391 -0.0963 -0.00625 -0.08287 C -0.00638 -0.08148 0.00781 -0.00741 0.00755 -0.00602 C 0.00742 -0.00417 -0.01081 0.05092 -0.00911 0.04004 C -0.00755 0.02893 0.01745 -0.07107 0.01758 -0.07153 C 0.01953 -0.08148 -0.00781 -0.04607 -0.00924 -0.04607 C -0.00924 -0.04584 0.00534 -0.09236 0.0099 -0.08889 C 0.01458 -0.08496 0.01315 -0.03056 0.0181 -0.02384 C 0.01654 -0.05509 0.01758 0.02384 0.01654 -0.00741 C 0.0181 -0.01968 -0.00143 -0.03542 0.01406 0.00208 " pathEditMode="relative" rAng="0" ptsTypes="AAAAAAAAAAAAA">
                                      <p:cBhvr>
                                        <p:cTn id="831" dur="1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2384"/>
                                    </p:animMotion>
                                  </p:childTnLst>
                                  <p:subTnLst>
                                    <p:audio>
                                      <p:cMediaNode vol="61000">
                                        <p:cTn display="0" masterRel="sameClick">
                                          <p:stCondLst>
                                            <p:cond evt="begin" delay="0">
                                              <p:tn val="8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32" presetID="54" presetClass="path" presetSubtype="0" accel="50000" decel="50000" fill="hold" grpId="1" nodeType="withEffect">
                                  <p:stCondLst>
                                    <p:cond delay="1318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16667E-7 -4.07407E-6 C 0.00117 -0.00532 0.00352 -0.02222 0.00469 -0.01898 C 0.00586 -0.01551 0.00378 0.00973 0.00703 0.02176 C 0.00977 0.03357 0.00703 0.03287 0.01354 0.04723 C 0.02135 0.06204 0.02135 -0.00069 0.02747 0.00973 C 0.03372 0.02061 0.02578 0.05996 0.03021 0.06297 C 0.03411 0.06505 0.04414 0.0132 0.04622 0.01945 C 0.04896 0.02547 0.04805 0.09862 0.0513 0.10324 C 0.05404 0.10787 0.06198 0.04074 0.06432 0.04723 C 0.06641 0.05324 0.06081 0.10973 0.06523 0.12037 C 0.0694 0.13079 0.07708 0.06875 0.07865 0.06667 C 0.08073 0.06412 0.0819 0.13658 0.08242 0.13658 C 0.08242 0.13681 0.08607 0.07037 0.09557 0.08357 C 0.09323 0.07385 0.09583 0.14607 0.09648 0.14607 C 0.09648 0.1463 0.10273 0.1007 0.10625 0.09792 C 0.10977 0.09468 0.10859 0.14838 0.10859 0.14607 C 0.10885 0.14607 0.11575 0.09838 0.11575 0.09862 C 0.11641 0.09862 0.12044 0.12686 0.12044 0.12616 C 0.12096 0.12616 0.12474 0.15047 0.12474 0.15139 " pathEditMode="relative" rAng="0" ptsTypes="AAAAAAAAAAAAAAAAAAA">
                                      <p:cBhvr>
                                        <p:cTn id="833" dur="17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6597"/>
                                    </p:animMotion>
                                  </p:childTnLst>
                                  <p:subTnLst>
                                    <p:audio>
                                      <p:cMediaNode vol="62000">
                                        <p:cTn display="0" masterRel="sameClick">
                                          <p:stCondLst>
                                            <p:cond evt="begin" delay="0">
                                              <p:tn val="8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34" fill="hold">
                            <p:stCondLst>
                              <p:cond delay="16445"/>
                            </p:stCondLst>
                            <p:childTnLst>
                              <p:par>
                                <p:cTn id="835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6" dur="1644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3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192" grpId="0"/>
      <p:bldP spid="192" grpId="1"/>
      <p:bldP spid="193" grpId="0"/>
      <p:bldP spid="193" grpId="1"/>
      <p:bldP spid="194" grpId="0"/>
      <p:bldP spid="194" grpId="1"/>
      <p:bldP spid="195" grpId="0"/>
      <p:bldP spid="195" grpId="1"/>
      <p:bldP spid="196" grpId="0"/>
      <p:bldP spid="196" grpId="1"/>
      <p:bldP spid="197" grpId="0"/>
      <p:bldP spid="197" grpId="1"/>
      <p:bldP spid="198" grpId="0"/>
      <p:bldP spid="198" grpId="1"/>
      <p:bldP spid="199" grpId="0"/>
      <p:bldP spid="199" grpId="1"/>
      <p:bldP spid="200" grpId="0"/>
      <p:bldP spid="200" grpId="1"/>
      <p:bldP spid="201" grpId="0"/>
      <p:bldP spid="201" grpId="1"/>
      <p:bldP spid="202" grpId="0"/>
      <p:bldP spid="202" grpId="1"/>
      <p:bldP spid="203" grpId="0"/>
      <p:bldP spid="203" grpId="1"/>
      <p:bldP spid="204" grpId="0"/>
      <p:bldP spid="204" grpId="1"/>
      <p:bldP spid="205" grpId="0"/>
      <p:bldP spid="205" grpId="1"/>
      <p:bldP spid="206" grpId="0"/>
      <p:bldP spid="206" grpId="1"/>
      <p:bldP spid="207" grpId="0"/>
      <p:bldP spid="207" grpId="1"/>
      <p:bldP spid="208" grpId="0"/>
      <p:bldP spid="208" grpId="1"/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13" grpId="0"/>
      <p:bldP spid="213" grpId="1"/>
      <p:bldP spid="214" grpId="0"/>
      <p:bldP spid="214" grpId="1"/>
      <p:bldP spid="215" grpId="0"/>
      <p:bldP spid="215" grpId="1"/>
      <p:bldP spid="216" grpId="0"/>
      <p:bldP spid="216" grpId="1"/>
      <p:bldP spid="217" grpId="0"/>
      <p:bldP spid="217" grpId="1"/>
      <p:bldP spid="218" grpId="0"/>
      <p:bldP spid="218" grpId="1"/>
      <p:bldP spid="219" grpId="0"/>
      <p:bldP spid="219" grpId="1"/>
      <p:bldP spid="220" grpId="0"/>
      <p:bldP spid="220" grpId="1"/>
      <p:bldP spid="221" grpId="0" build="allAtOnce"/>
      <p:bldP spid="221" grpId="1" build="allAtOnce"/>
      <p:bldP spid="222" grpId="0" build="allAtOnce"/>
      <p:bldP spid="223" grpId="0" build="allAtOnce"/>
      <p:bldP spid="224" grpId="0" build="allAtOnce"/>
      <p:bldP spid="225" grpId="0" build="allAtOnce"/>
      <p:bldP spid="226" grpId="0" build="allAtOnce"/>
      <p:bldP spid="227" grpId="0"/>
      <p:bldP spid="227" grpId="1"/>
      <p:bldP spid="228" grpId="0"/>
      <p:bldP spid="228" grpId="1"/>
      <p:bldP spid="229" grpId="0"/>
      <p:bldP spid="229" grpId="1"/>
      <p:bldP spid="230" grpId="0"/>
      <p:bldP spid="230" grpId="1"/>
      <p:bldP spid="231" grpId="0"/>
      <p:bldP spid="231" grpId="1"/>
      <p:bldP spid="232" grpId="0" build="allAtOnce"/>
      <p:bldP spid="233" grpId="0"/>
      <p:bldP spid="233" grpId="1"/>
      <p:bldP spid="234" grpId="0" build="allAtOnce"/>
      <p:bldP spid="235" grpId="0"/>
      <p:bldP spid="235" grpId="1"/>
      <p:bldP spid="236" grpId="0"/>
      <p:bldP spid="236" grpId="1"/>
      <p:bldP spid="237" grpId="0"/>
      <p:bldP spid="237" grpId="1"/>
      <p:bldP spid="238" grpId="0" build="allAtOnce"/>
      <p:bldP spid="239" grpId="0" build="allAtOnce"/>
      <p:bldP spid="240" grpId="0" build="allAtOnce"/>
      <p:bldP spid="241" grpId="0" build="allAtOnce"/>
      <p:bldP spid="242" grpId="0" build="allAtOnce"/>
      <p:bldP spid="243" grpId="0"/>
      <p:bldP spid="243" grpId="1"/>
      <p:bldP spid="244" grpId="0"/>
      <p:bldP spid="244" grpId="1"/>
      <p:bldP spid="245" grpId="0"/>
      <p:bldP spid="245" grpId="1"/>
      <p:bldP spid="246" grpId="0"/>
      <p:bldP spid="246" grpId="1"/>
      <p:bldP spid="247" grpId="0"/>
      <p:bldP spid="247" grpId="1"/>
      <p:bldP spid="248" grpId="0"/>
      <p:bldP spid="248" grpId="1"/>
      <p:bldP spid="249" grpId="0"/>
      <p:bldP spid="249" grpId="1"/>
      <p:bldP spid="250" grpId="0"/>
      <p:bldP spid="250" grpId="1"/>
      <p:bldP spid="251" grpId="0"/>
      <p:bldP spid="251" grpId="1"/>
      <p:bldP spid="252" grpId="0"/>
      <p:bldP spid="252" grpId="1"/>
      <p:bldP spid="253" grpId="0"/>
      <p:bldP spid="253" grpId="1"/>
      <p:bldP spid="254" grpId="0"/>
      <p:bldP spid="254" grpId="1"/>
      <p:bldP spid="255" grpId="0"/>
      <p:bldP spid="255" grpId="1"/>
      <p:bldP spid="256" grpId="0"/>
      <p:bldP spid="256" grpId="1"/>
      <p:bldP spid="257" grpId="0"/>
      <p:bldP spid="257" grpId="1"/>
      <p:bldP spid="258" grpId="0"/>
      <p:bldP spid="258" grpId="1"/>
      <p:bldP spid="259" grpId="0"/>
      <p:bldP spid="259" grpId="1"/>
      <p:bldP spid="260" grpId="0"/>
      <p:bldP spid="260" grpId="1"/>
      <p:bldP spid="261" grpId="0"/>
      <p:bldP spid="261" grpId="1"/>
      <p:bldP spid="262" grpId="0"/>
      <p:bldP spid="262" grpId="1"/>
      <p:bldP spid="263" grpId="0"/>
      <p:bldP spid="263" grpId="1"/>
      <p:bldP spid="264" grpId="0"/>
      <p:bldP spid="264" grpId="1"/>
      <p:bldP spid="265" grpId="0"/>
      <p:bldP spid="265" grpId="1"/>
      <p:bldP spid="266" grpId="0"/>
      <p:bldP spid="266" grpId="1"/>
      <p:bldP spid="267" grpId="0"/>
      <p:bldP spid="267" grpId="1"/>
      <p:bldP spid="268" grpId="0"/>
      <p:bldP spid="268" grpId="1"/>
      <p:bldP spid="269" grpId="0"/>
      <p:bldP spid="269" grpId="1"/>
      <p:bldP spid="270" grpId="0"/>
      <p:bldP spid="270" grpId="1"/>
      <p:bldP spid="271" grpId="0"/>
      <p:bldP spid="271" grpId="1"/>
      <p:bldP spid="272" grpId="0"/>
      <p:bldP spid="272" grpId="1"/>
      <p:bldP spid="273" grpId="0"/>
      <p:bldP spid="273" grpId="1"/>
      <p:bldP spid="274" grpId="0" build="allAtOnce"/>
      <p:bldP spid="275" grpId="0"/>
      <p:bldP spid="275" grpId="1"/>
      <p:bldP spid="276" grpId="0"/>
      <p:bldP spid="276" grpId="1"/>
      <p:bldP spid="277" grpId="0"/>
      <p:bldP spid="277" grpId="1"/>
      <p:bldP spid="278" grpId="0"/>
      <p:bldP spid="278" grpId="1"/>
      <p:bldP spid="279" grpId="0"/>
      <p:bldP spid="279" grpId="1"/>
      <p:bldP spid="280" grpId="0" build="allAtOnce"/>
      <p:bldP spid="281" grpId="0" build="allAtOnce"/>
      <p:bldP spid="282" grpId="0" build="allAtOnce"/>
      <p:bldP spid="283" grpId="0" build="allAtOnce"/>
      <p:bldP spid="284" grpId="0" build="allAtOnce"/>
      <p:bldP spid="285" grpId="0" build="allAtOnce"/>
      <p:bldP spid="286" grpId="0" build="allAtOnce"/>
      <p:bldP spid="287" grpId="0"/>
      <p:bldP spid="287" grpId="1"/>
      <p:bldP spid="288" grpId="0" build="allAtOnce"/>
      <p:bldP spid="289" grpId="0" build="allAtOnce"/>
      <p:bldP spid="290" grpId="0" build="allAtOnce"/>
      <p:bldP spid="291" grpId="0" build="allAtOnce"/>
      <p:bldP spid="292" grpId="0" build="allAtOnce"/>
      <p:bldP spid="293" grpId="0" build="allAtOnce"/>
      <p:bldP spid="294" grpId="0" build="allAtOnce"/>
      <p:bldP spid="295" grpId="0" build="allAtOnce"/>
      <p:bldP spid="296" grpId="0" build="allAtOnce"/>
      <p:bldP spid="298" grpId="0"/>
      <p:bldP spid="298" grpId="1"/>
      <p:bldP spid="299" grpId="0"/>
      <p:bldP spid="299" grpId="1"/>
      <p:bldP spid="300" grpId="0"/>
      <p:bldP spid="300" grpId="1"/>
      <p:bldP spid="302" grpId="0"/>
      <p:bldP spid="303" grpId="0"/>
      <p:bldP spid="304" grpId="0"/>
      <p:bldP spid="305" grpId="0"/>
      <p:bldP spid="306" grpId="0"/>
      <p:bldP spid="3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B761509-3B9A-49A6-A84B-C3D8681169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91439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xmlns="" id="{91DE43FD-EB47-414A-B0AB-169B0FFFA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95469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xmlns="" id="{58495BCC-CE77-4CC2-952E-846F41119F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870421" y="1075189"/>
            <a:ext cx="1171700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xmlns="" id="{1B42538B-E30F-4967-A6C1-8EBA775F4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9A6BD9AC-4DE7-4B20-8547-4E3B375C21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A4E0D48-DA02-4AE4-9116-EFF3649C7EB7}"/>
              </a:ext>
            </a:extLst>
          </p:cNvPr>
          <p:cNvSpPr/>
          <p:nvPr/>
        </p:nvSpPr>
        <p:spPr>
          <a:xfrm>
            <a:off x="2403489" y="228640"/>
            <a:ext cx="2618577" cy="998896"/>
          </a:xfrm>
          <a:prstGeom prst="rect">
            <a:avLst/>
          </a:prstGeom>
          <a:solidFill>
            <a:schemeClr val="bg1">
              <a:lumMod val="6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u="dbl" dirty="0">
                <a:solidFill>
                  <a:schemeClr val="accent2">
                    <a:lumMod val="75000"/>
                  </a:schemeClr>
                </a:solidFill>
                <a:latin typeface="Broadway" panose="04040905080B02020502" pitchFamily="82" charset="0"/>
              </a:rPr>
              <a:t>EQUIPO</a:t>
            </a:r>
          </a:p>
        </p:txBody>
      </p:sp>
      <p:sp>
        <p:nvSpPr>
          <p:cNvPr id="6" name="Diagrama de flujo: pantalla 5">
            <a:extLst>
              <a:ext uri="{FF2B5EF4-FFF2-40B4-BE49-F238E27FC236}">
                <a16:creationId xmlns:a16="http://schemas.microsoft.com/office/drawing/2014/main" xmlns="" id="{5790610F-C59D-414A-8679-1F616C7FAB42}"/>
              </a:ext>
            </a:extLst>
          </p:cNvPr>
          <p:cNvSpPr/>
          <p:nvPr/>
        </p:nvSpPr>
        <p:spPr>
          <a:xfrm>
            <a:off x="3618673" y="1733690"/>
            <a:ext cx="1664465" cy="2644180"/>
          </a:xfrm>
          <a:prstGeom prst="flowChartDisplay">
            <a:avLst/>
          </a:prstGeom>
          <a:blipFill>
            <a:blip r:embed="rId2" cstate="print"/>
            <a:stretch>
              <a:fillRect t="-1" b="-1253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Lágrima 4">
            <a:extLst>
              <a:ext uri="{FF2B5EF4-FFF2-40B4-BE49-F238E27FC236}">
                <a16:creationId xmlns:a16="http://schemas.microsoft.com/office/drawing/2014/main" xmlns="" id="{3C1F2034-2C5D-4F6D-AAA7-CA6E017249BC}"/>
              </a:ext>
            </a:extLst>
          </p:cNvPr>
          <p:cNvSpPr/>
          <p:nvPr/>
        </p:nvSpPr>
        <p:spPr>
          <a:xfrm>
            <a:off x="4940147" y="1747104"/>
            <a:ext cx="648528" cy="824315"/>
          </a:xfrm>
          <a:prstGeom prst="teardrop">
            <a:avLst/>
          </a:prstGeom>
          <a:solidFill>
            <a:srgbClr val="F3BF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51E83250-9556-4DF4-BF7F-ECD25E78CD33}"/>
              </a:ext>
            </a:extLst>
          </p:cNvPr>
          <p:cNvSpPr/>
          <p:nvPr/>
        </p:nvSpPr>
        <p:spPr>
          <a:xfrm>
            <a:off x="3241914" y="4561118"/>
            <a:ext cx="470864" cy="615594"/>
          </a:xfrm>
          <a:prstGeom prst="ellipse">
            <a:avLst/>
          </a:prstGeom>
          <a:solidFill>
            <a:srgbClr val="41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2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xmlns="" id="{52EEA92C-4E78-47F9-9542-E3B77A1E083F}"/>
              </a:ext>
            </a:extLst>
          </p:cNvPr>
          <p:cNvSpPr/>
          <p:nvPr/>
        </p:nvSpPr>
        <p:spPr>
          <a:xfrm>
            <a:off x="407760" y="4561118"/>
            <a:ext cx="470864" cy="615594"/>
          </a:xfrm>
          <a:prstGeom prst="ellipse">
            <a:avLst/>
          </a:prstGeom>
          <a:solidFill>
            <a:srgbClr val="FF6C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xmlns="" id="{D6056307-BB78-489C-8410-96EF5A69671C}"/>
              </a:ext>
            </a:extLst>
          </p:cNvPr>
          <p:cNvSpPr/>
          <p:nvPr/>
        </p:nvSpPr>
        <p:spPr>
          <a:xfrm>
            <a:off x="6089830" y="4491110"/>
            <a:ext cx="470864" cy="615594"/>
          </a:xfrm>
          <a:prstGeom prst="ellipse">
            <a:avLst/>
          </a:prstGeom>
          <a:solidFill>
            <a:srgbClr val="6C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3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D420C8CF-2E80-4351-B84B-1265EBF970F4}"/>
              </a:ext>
            </a:extLst>
          </p:cNvPr>
          <p:cNvSpPr/>
          <p:nvPr/>
        </p:nvSpPr>
        <p:spPr>
          <a:xfrm>
            <a:off x="7294192" y="2563571"/>
            <a:ext cx="1377224" cy="1880615"/>
          </a:xfrm>
          <a:prstGeom prst="rect">
            <a:avLst/>
          </a:prstGeom>
          <a:solidFill>
            <a:srgbClr val="FF6C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xmlns="" id="{55F9248F-3448-4E86-9048-8155B50B87DA}"/>
              </a:ext>
            </a:extLst>
          </p:cNvPr>
          <p:cNvSpPr/>
          <p:nvPr/>
        </p:nvSpPr>
        <p:spPr>
          <a:xfrm>
            <a:off x="5928175" y="1836003"/>
            <a:ext cx="2288561" cy="2504014"/>
          </a:xfrm>
          <a:prstGeom prst="hexagon">
            <a:avLst/>
          </a:prstGeom>
          <a:blipFill>
            <a:blip r:embed="rId3" cstate="print"/>
            <a:stretch>
              <a:fillRect l="-494" r="-918" b="-49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xmlns="" id="{3CE5E318-40F7-4E6C-B8C1-C5D6E9CDD183}"/>
              </a:ext>
            </a:extLst>
          </p:cNvPr>
          <p:cNvSpPr/>
          <p:nvPr/>
        </p:nvSpPr>
        <p:spPr>
          <a:xfrm>
            <a:off x="261590" y="1321128"/>
            <a:ext cx="1563845" cy="2107872"/>
          </a:xfrm>
          <a:prstGeom prst="round2DiagRect">
            <a:avLst/>
          </a:prstGeom>
          <a:solidFill>
            <a:srgbClr val="4185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xmlns="" id="{18FF7D87-BAEA-41FE-8D24-E64E712EA9BD}"/>
              </a:ext>
            </a:extLst>
          </p:cNvPr>
          <p:cNvSpPr/>
          <p:nvPr/>
        </p:nvSpPr>
        <p:spPr>
          <a:xfrm>
            <a:off x="704313" y="1554565"/>
            <a:ext cx="2021797" cy="2805827"/>
          </a:xfrm>
          <a:prstGeom prst="ellipse">
            <a:avLst/>
          </a:prstGeom>
          <a:blipFill>
            <a:blip r:embed="rId4" cstate="print"/>
            <a:stretch>
              <a:fillRect l="-4965" t="-3902" r="-12699" b="-446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xmlns="" id="{7707E3D4-6BC3-472E-ABC0-253209FDD3BA}"/>
              </a:ext>
            </a:extLst>
          </p:cNvPr>
          <p:cNvSpPr/>
          <p:nvPr/>
        </p:nvSpPr>
        <p:spPr>
          <a:xfrm>
            <a:off x="704313" y="5015066"/>
            <a:ext cx="2021797" cy="712519"/>
          </a:xfrm>
          <a:prstGeom prst="rect">
            <a:avLst/>
          </a:prstGeom>
          <a:solidFill>
            <a:srgbClr val="566684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GERMÁN FERNÁNDEZ</a:t>
            </a:r>
          </a:p>
          <a:p>
            <a:pPr algn="ctr"/>
            <a:r>
              <a:rPr lang="es-ES" sz="2000" b="1" dirty="0">
                <a:solidFill>
                  <a:srgbClr val="F3BF56"/>
                </a:solidFill>
              </a:rPr>
              <a:t>CTO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xmlns="" id="{EABAC266-C1FF-4653-8ECC-6027092ED090}"/>
              </a:ext>
            </a:extLst>
          </p:cNvPr>
          <p:cNvSpPr/>
          <p:nvPr/>
        </p:nvSpPr>
        <p:spPr>
          <a:xfrm>
            <a:off x="3514350" y="5015066"/>
            <a:ext cx="2021797" cy="712519"/>
          </a:xfrm>
          <a:prstGeom prst="rect">
            <a:avLst/>
          </a:prstGeom>
          <a:solidFill>
            <a:srgbClr val="566684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FFFFFF"/>
                </a:solidFill>
              </a:rPr>
              <a:t>TANYA MOSCOSO</a:t>
            </a:r>
          </a:p>
          <a:p>
            <a:pPr algn="ctr"/>
            <a:r>
              <a:rPr lang="es-ES" sz="2000" b="1" dirty="0">
                <a:solidFill>
                  <a:srgbClr val="F3BF56"/>
                </a:solidFill>
              </a:rPr>
              <a:t>CEO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1C589909-6017-4ACE-9A60-7AD1294DFADC}"/>
              </a:ext>
            </a:extLst>
          </p:cNvPr>
          <p:cNvSpPr/>
          <p:nvPr/>
        </p:nvSpPr>
        <p:spPr>
          <a:xfrm>
            <a:off x="6418688" y="4959246"/>
            <a:ext cx="2082120" cy="712519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FFFFFF"/>
                </a:solidFill>
              </a:rPr>
              <a:t>ÁLVARO SÁNCHEZ</a:t>
            </a:r>
          </a:p>
          <a:p>
            <a:pPr algn="ctr"/>
            <a:r>
              <a:rPr lang="es-ES" sz="2000" b="1" dirty="0">
                <a:solidFill>
                  <a:srgbClr val="F3BF56"/>
                </a:solidFill>
              </a:rPr>
              <a:t>¿FINANCIAL PARTNER?</a:t>
            </a:r>
          </a:p>
        </p:txBody>
      </p:sp>
    </p:spTree>
    <p:extLst>
      <p:ext uri="{BB962C8B-B14F-4D97-AF65-F5344CB8AC3E}">
        <p14:creationId xmlns:p14="http://schemas.microsoft.com/office/powerpoint/2010/main" xmlns="" val="28092202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2" grpId="0" animBg="1"/>
      <p:bldP spid="17" grpId="0" animBg="1"/>
      <p:bldP spid="18" grpId="0" animBg="1"/>
      <p:bldP spid="20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: esquinas diagonales redondeadas 18">
            <a:extLst>
              <a:ext uri="{FF2B5EF4-FFF2-40B4-BE49-F238E27FC236}">
                <a16:creationId xmlns:a16="http://schemas.microsoft.com/office/drawing/2014/main" xmlns="" id="{057D8BEC-BC63-414E-854E-CC0ECECE8DB1}"/>
              </a:ext>
            </a:extLst>
          </p:cNvPr>
          <p:cNvSpPr/>
          <p:nvPr/>
        </p:nvSpPr>
        <p:spPr>
          <a:xfrm>
            <a:off x="124854" y="984222"/>
            <a:ext cx="5623393" cy="5060213"/>
          </a:xfrm>
          <a:custGeom>
            <a:avLst/>
            <a:gdLst>
              <a:gd name="connsiteX0" fmla="*/ 843386 w 7497857"/>
              <a:gd name="connsiteY0" fmla="*/ 0 h 5060213"/>
              <a:gd name="connsiteX1" fmla="*/ 7497857 w 7497857"/>
              <a:gd name="connsiteY1" fmla="*/ 0 h 5060213"/>
              <a:gd name="connsiteX2" fmla="*/ 7497857 w 7497857"/>
              <a:gd name="connsiteY2" fmla="*/ 0 h 5060213"/>
              <a:gd name="connsiteX3" fmla="*/ 7497857 w 7497857"/>
              <a:gd name="connsiteY3" fmla="*/ 4216827 h 5060213"/>
              <a:gd name="connsiteX4" fmla="*/ 6654471 w 7497857"/>
              <a:gd name="connsiteY4" fmla="*/ 5060213 h 5060213"/>
              <a:gd name="connsiteX5" fmla="*/ 0 w 7497857"/>
              <a:gd name="connsiteY5" fmla="*/ 5060213 h 5060213"/>
              <a:gd name="connsiteX6" fmla="*/ 0 w 7497857"/>
              <a:gd name="connsiteY6" fmla="*/ 5060213 h 5060213"/>
              <a:gd name="connsiteX7" fmla="*/ 0 w 7497857"/>
              <a:gd name="connsiteY7" fmla="*/ 843386 h 5060213"/>
              <a:gd name="connsiteX8" fmla="*/ 843386 w 7497857"/>
              <a:gd name="connsiteY8" fmla="*/ 0 h 50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7857" h="5060213" fill="none" extrusionOk="0">
                <a:moveTo>
                  <a:pt x="843386" y="0"/>
                </a:moveTo>
                <a:cubicBezTo>
                  <a:pt x="3309991" y="35506"/>
                  <a:pt x="4990874" y="-159174"/>
                  <a:pt x="7497857" y="0"/>
                </a:cubicBezTo>
                <a:lnTo>
                  <a:pt x="7497857" y="0"/>
                </a:lnTo>
                <a:cubicBezTo>
                  <a:pt x="7584274" y="689470"/>
                  <a:pt x="7528458" y="2773807"/>
                  <a:pt x="7497857" y="4216827"/>
                </a:cubicBezTo>
                <a:cubicBezTo>
                  <a:pt x="7546850" y="4609379"/>
                  <a:pt x="7141606" y="5030449"/>
                  <a:pt x="6654471" y="5060213"/>
                </a:cubicBezTo>
                <a:cubicBezTo>
                  <a:pt x="3703956" y="5069229"/>
                  <a:pt x="3196141" y="5183969"/>
                  <a:pt x="0" y="5060213"/>
                </a:cubicBezTo>
                <a:lnTo>
                  <a:pt x="0" y="5060213"/>
                </a:lnTo>
                <a:cubicBezTo>
                  <a:pt x="134445" y="3890794"/>
                  <a:pt x="52806" y="2915393"/>
                  <a:pt x="0" y="843386"/>
                </a:cubicBezTo>
                <a:cubicBezTo>
                  <a:pt x="-8900" y="378119"/>
                  <a:pt x="316010" y="-5829"/>
                  <a:pt x="843386" y="0"/>
                </a:cubicBezTo>
                <a:close/>
              </a:path>
              <a:path w="7497857" h="5060213" stroke="0" extrusionOk="0">
                <a:moveTo>
                  <a:pt x="843386" y="0"/>
                </a:moveTo>
                <a:cubicBezTo>
                  <a:pt x="3423580" y="61502"/>
                  <a:pt x="4471777" y="-60542"/>
                  <a:pt x="7497857" y="0"/>
                </a:cubicBezTo>
                <a:lnTo>
                  <a:pt x="7497857" y="0"/>
                </a:lnTo>
                <a:cubicBezTo>
                  <a:pt x="7650224" y="1676941"/>
                  <a:pt x="7639109" y="2487341"/>
                  <a:pt x="7497857" y="4216827"/>
                </a:cubicBezTo>
                <a:cubicBezTo>
                  <a:pt x="7436761" y="4737309"/>
                  <a:pt x="7149389" y="5027181"/>
                  <a:pt x="6654471" y="5060213"/>
                </a:cubicBezTo>
                <a:cubicBezTo>
                  <a:pt x="4589912" y="5113534"/>
                  <a:pt x="2680899" y="5048814"/>
                  <a:pt x="0" y="5060213"/>
                </a:cubicBezTo>
                <a:lnTo>
                  <a:pt x="0" y="5060213"/>
                </a:lnTo>
                <a:cubicBezTo>
                  <a:pt x="29662" y="3879094"/>
                  <a:pt x="142010" y="2059815"/>
                  <a:pt x="0" y="843386"/>
                </a:cubicBezTo>
                <a:cubicBezTo>
                  <a:pt x="41646" y="352259"/>
                  <a:pt x="422290" y="-1382"/>
                  <a:pt x="843386" y="0"/>
                </a:cubicBezTo>
                <a:close/>
              </a:path>
            </a:pathLst>
          </a:custGeom>
          <a:blipFill dpi="0" rotWithShape="1">
            <a:blip r:embed="rId3" cstate="print">
              <a:alphaModFix amt="98000"/>
            </a:blip>
            <a:srcRect/>
            <a:tile tx="0" ty="0" sx="100000" sy="100000" flip="none" algn="tl"/>
          </a:blipFill>
          <a:ln w="190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54369932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tx1"/>
                </a:solidFill>
              </a:rPr>
              <a:t>QUÉ</a:t>
            </a:r>
            <a:br>
              <a:rPr lang="es-ES" sz="1600" dirty="0">
                <a:solidFill>
                  <a:schemeClr val="tx1"/>
                </a:solidFill>
              </a:rPr>
            </a:br>
            <a:r>
              <a:rPr lang="es-ES" sz="1600" dirty="0">
                <a:solidFill>
                  <a:schemeClr val="tx1"/>
                </a:solidFill>
              </a:rPr>
              <a:t/>
            </a:r>
            <a:br>
              <a:rPr lang="es-ES" sz="1600" dirty="0">
                <a:solidFill>
                  <a:schemeClr val="tx1"/>
                </a:solidFill>
              </a:rPr>
            </a:br>
            <a:r>
              <a:rPr lang="es-ES" sz="1600" dirty="0">
                <a:solidFill>
                  <a:schemeClr val="tx1"/>
                </a:solidFill>
              </a:rPr>
              <a:t>Agro TECH especializada en el desarrollo de soluciones Big Data - ámbito de la Agricultura de Precisión </a:t>
            </a:r>
          </a:p>
          <a:p>
            <a:endParaRPr lang="es-ES" sz="1600" dirty="0">
              <a:solidFill>
                <a:schemeClr val="tx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tx1"/>
                </a:solidFill>
              </a:rPr>
              <a:t>PARA QUÉ</a:t>
            </a:r>
            <a:br>
              <a:rPr lang="es-ES" sz="1600" dirty="0">
                <a:solidFill>
                  <a:schemeClr val="tx1"/>
                </a:solidFill>
              </a:rPr>
            </a:br>
            <a:r>
              <a:rPr lang="es-ES" sz="1600" dirty="0">
                <a:solidFill>
                  <a:schemeClr val="tx1"/>
                </a:solidFill>
              </a:rPr>
              <a:t/>
            </a:r>
            <a:br>
              <a:rPr lang="es-ES" sz="1600" dirty="0">
                <a:solidFill>
                  <a:schemeClr val="tx1"/>
                </a:solidFill>
              </a:rPr>
            </a:br>
            <a:r>
              <a:rPr lang="es-ES" sz="1600" dirty="0">
                <a:solidFill>
                  <a:schemeClr val="tx1"/>
                </a:solidFill>
              </a:rPr>
              <a:t>La toma de decisiones basada en el manejo y tratamiento de los datos permite maximizar el rendimiento de los cultivos, a la vez que permite la optimización de los recursos empleados en la producción (agua, fertilizantes, pesticidas, etc.)</a:t>
            </a:r>
            <a:br>
              <a:rPr lang="es-ES" sz="1600" dirty="0">
                <a:solidFill>
                  <a:schemeClr val="tx1"/>
                </a:solidFill>
              </a:rPr>
            </a:br>
            <a:endParaRPr lang="es-ES" sz="1600" dirty="0">
              <a:solidFill>
                <a:schemeClr val="tx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tx1"/>
                </a:solidFill>
              </a:rPr>
              <a:t>PARA QUIÉN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1600" dirty="0">
              <a:solidFill>
                <a:schemeClr val="tx1"/>
              </a:solidFill>
            </a:endParaRPr>
          </a:p>
          <a:p>
            <a:pPr marL="742950" lvl="1" indent="-285750">
              <a:buFont typeface="Gill Sans MT" panose="020B0502020104020203" pitchFamily="34" charset="0"/>
              <a:buChar char="­"/>
            </a:pPr>
            <a:r>
              <a:rPr lang="es-ES" sz="1600" dirty="0">
                <a:solidFill>
                  <a:schemeClr val="tx1"/>
                </a:solidFill>
              </a:rPr>
              <a:t>Pequeños y medianos agricultores que buscan mejorar las condiciones del sistema productivo a la vez que profundizar en el conocimiento de sus explotaciones.</a:t>
            </a:r>
          </a:p>
          <a:p>
            <a:pPr marL="742950" lvl="1" indent="-285750">
              <a:buFont typeface="Gill Sans MT" panose="020B0502020104020203" pitchFamily="34" charset="0"/>
              <a:buChar char="­"/>
            </a:pPr>
            <a:r>
              <a:rPr lang="es-ES" sz="1600" dirty="0">
                <a:solidFill>
                  <a:schemeClr val="tx1"/>
                </a:solidFill>
              </a:rPr>
              <a:t>Técnicos de campo que realizan el manejo de una o varias fincas/explotaciones agrícolas. </a:t>
            </a:r>
          </a:p>
        </p:txBody>
      </p:sp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xmlns="" id="{C17E8A32-5F1F-41D0-A4D2-02785687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60" b="-1"/>
          <a:stretch/>
        </p:blipFill>
        <p:spPr>
          <a:xfrm rot="21135277">
            <a:off x="5892475" y="241840"/>
            <a:ext cx="3055430" cy="2271883"/>
          </a:xfrm>
          <a:prstGeom prst="rect">
            <a:avLst/>
          </a:prstGeom>
        </p:spPr>
      </p:pic>
      <p:pic>
        <p:nvPicPr>
          <p:cNvPr id="11" name="Grabación de pantalla 10">
            <a:hlinkClick r:id="" action="ppaction://media"/>
            <a:extLst>
              <a:ext uri="{FF2B5EF4-FFF2-40B4-BE49-F238E27FC236}">
                <a16:creationId xmlns:a16="http://schemas.microsoft.com/office/drawing/2014/main" xmlns="" id="{0F8F988F-BE81-443C-8C9A-001B69396C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>
                  <p14:trim st="3500" end="1445.4"/>
                </p14:media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 rot="21160351">
            <a:off x="6058901" y="481303"/>
            <a:ext cx="2732304" cy="1796937"/>
          </a:xfrm>
          <a:prstGeom prst="rect">
            <a:avLst/>
          </a:prstGeom>
        </p:spPr>
      </p:pic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xmlns="" id="{5FC026ED-42CF-4376-9CE4-939C91BD05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402586">
            <a:off x="5836354" y="4449629"/>
            <a:ext cx="3068052" cy="2250672"/>
          </a:xfrm>
          <a:prstGeom prst="rect">
            <a:avLst/>
          </a:prstGeom>
        </p:spPr>
      </p:pic>
      <p:pic>
        <p:nvPicPr>
          <p:cNvPr id="16" name="Grabación de pantalla 15">
            <a:hlinkClick r:id="" action="ppaction://media"/>
            <a:extLst>
              <a:ext uri="{FF2B5EF4-FFF2-40B4-BE49-F238E27FC236}">
                <a16:creationId xmlns:a16="http://schemas.microsoft.com/office/drawing/2014/main" xmlns="" id="{8B7AF4EF-28E2-4CD5-BC29-B4BFB83092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8">
                  <p14:trim st="1800" end="3845.9"/>
                </p14:media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 rot="380146">
            <a:off x="6004943" y="4697841"/>
            <a:ext cx="2730874" cy="1754251"/>
          </a:xfrm>
          <a:prstGeom prst="rect">
            <a:avLst/>
          </a:prstGeom>
        </p:spPr>
      </p:pic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xmlns="" id="{498D67B0-3278-480D-AD53-502DB1DCA7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9751" y="2428265"/>
            <a:ext cx="2923256" cy="2175614"/>
          </a:xfrm>
          <a:prstGeom prst="rect">
            <a:avLst/>
          </a:prstGeom>
        </p:spPr>
      </p:pic>
      <p:pic>
        <p:nvPicPr>
          <p:cNvPr id="13" name="Grabación de pantalla 12">
            <a:hlinkClick r:id="" action="ppaction://media"/>
            <a:extLst>
              <a:ext uri="{FF2B5EF4-FFF2-40B4-BE49-F238E27FC236}">
                <a16:creationId xmlns:a16="http://schemas.microsoft.com/office/drawing/2014/main" xmlns="" id="{B5E3CF1A-A034-4A4B-920F-824D2575A3D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11">
                  <p14:trim st="500" end="3069.7278"/>
                </p14:media>
              </p:ext>
            </p:extLst>
          </p:nvPr>
        </p:nvPicPr>
        <p:blipFill rotWithShape="1">
          <a:blip r:embed="rId12" cstate="print"/>
          <a:srcRect l="1176" t="3238" r="1886" b="5205"/>
          <a:stretch>
            <a:fillRect/>
          </a:stretch>
        </p:blipFill>
        <p:spPr>
          <a:xfrm>
            <a:off x="5991253" y="2674662"/>
            <a:ext cx="2680252" cy="1679335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7253A20B-BF11-4C52-AC62-B1387B22A0AC}"/>
              </a:ext>
            </a:extLst>
          </p:cNvPr>
          <p:cNvSpPr/>
          <p:nvPr/>
        </p:nvSpPr>
        <p:spPr>
          <a:xfrm>
            <a:off x="95213" y="130196"/>
            <a:ext cx="2618577" cy="72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accent2">
                    <a:lumMod val="75000"/>
                  </a:schemeClr>
                </a:solidFill>
                <a:latin typeface="Broadway" panose="04040905080B02020502" pitchFamily="82" charset="0"/>
              </a:rPr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xmlns="" val="3204586324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24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1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2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xmlns="" id="{62DF6095-8D6C-43F1-A5F9-E67D1996B6C1}"/>
              </a:ext>
            </a:extLst>
          </p:cNvPr>
          <p:cNvSpPr/>
          <p:nvPr/>
        </p:nvSpPr>
        <p:spPr>
          <a:xfrm>
            <a:off x="3066401" y="727605"/>
            <a:ext cx="6053410" cy="5836552"/>
          </a:xfrm>
          <a:custGeom>
            <a:avLst/>
            <a:gdLst>
              <a:gd name="connsiteX0" fmla="*/ 0 w 8071213"/>
              <a:gd name="connsiteY0" fmla="*/ 972778 h 5836552"/>
              <a:gd name="connsiteX1" fmla="*/ 972778 w 8071213"/>
              <a:gd name="connsiteY1" fmla="*/ 0 h 5836552"/>
              <a:gd name="connsiteX2" fmla="*/ 7098435 w 8071213"/>
              <a:gd name="connsiteY2" fmla="*/ 0 h 5836552"/>
              <a:gd name="connsiteX3" fmla="*/ 8071213 w 8071213"/>
              <a:gd name="connsiteY3" fmla="*/ 972778 h 5836552"/>
              <a:gd name="connsiteX4" fmla="*/ 8071213 w 8071213"/>
              <a:gd name="connsiteY4" fmla="*/ 4863774 h 5836552"/>
              <a:gd name="connsiteX5" fmla="*/ 7098435 w 8071213"/>
              <a:gd name="connsiteY5" fmla="*/ 5836552 h 5836552"/>
              <a:gd name="connsiteX6" fmla="*/ 972778 w 8071213"/>
              <a:gd name="connsiteY6" fmla="*/ 5836552 h 5836552"/>
              <a:gd name="connsiteX7" fmla="*/ 0 w 8071213"/>
              <a:gd name="connsiteY7" fmla="*/ 4863774 h 5836552"/>
              <a:gd name="connsiteX8" fmla="*/ 0 w 8071213"/>
              <a:gd name="connsiteY8" fmla="*/ 972778 h 583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213" h="5836552" fill="none" extrusionOk="0">
                <a:moveTo>
                  <a:pt x="0" y="972778"/>
                </a:moveTo>
                <a:cubicBezTo>
                  <a:pt x="40131" y="375539"/>
                  <a:pt x="489238" y="-74893"/>
                  <a:pt x="972778" y="0"/>
                </a:cubicBezTo>
                <a:cubicBezTo>
                  <a:pt x="2613995" y="-9016"/>
                  <a:pt x="6429806" y="-123756"/>
                  <a:pt x="7098435" y="0"/>
                </a:cubicBezTo>
                <a:cubicBezTo>
                  <a:pt x="7631001" y="28836"/>
                  <a:pt x="8024038" y="468273"/>
                  <a:pt x="8071213" y="972778"/>
                </a:cubicBezTo>
                <a:cubicBezTo>
                  <a:pt x="8002312" y="1458297"/>
                  <a:pt x="7965034" y="4293681"/>
                  <a:pt x="8071213" y="4863774"/>
                </a:cubicBezTo>
                <a:cubicBezTo>
                  <a:pt x="8049472" y="5428570"/>
                  <a:pt x="7722071" y="5839045"/>
                  <a:pt x="7098435" y="5836552"/>
                </a:cubicBezTo>
                <a:cubicBezTo>
                  <a:pt x="5795478" y="5744507"/>
                  <a:pt x="1847137" y="5668323"/>
                  <a:pt x="972778" y="5836552"/>
                </a:cubicBezTo>
                <a:cubicBezTo>
                  <a:pt x="503578" y="5855486"/>
                  <a:pt x="-12508" y="5410847"/>
                  <a:pt x="0" y="4863774"/>
                </a:cubicBezTo>
                <a:cubicBezTo>
                  <a:pt x="96038" y="3162622"/>
                  <a:pt x="-2716" y="2000976"/>
                  <a:pt x="0" y="972778"/>
                </a:cubicBezTo>
                <a:close/>
              </a:path>
              <a:path w="8071213" h="5836552" stroke="0" extrusionOk="0">
                <a:moveTo>
                  <a:pt x="0" y="972778"/>
                </a:moveTo>
                <a:cubicBezTo>
                  <a:pt x="-30329" y="424626"/>
                  <a:pt x="390678" y="-59675"/>
                  <a:pt x="972778" y="0"/>
                </a:cubicBezTo>
                <a:cubicBezTo>
                  <a:pt x="2795872" y="-152367"/>
                  <a:pt x="4991886" y="-141252"/>
                  <a:pt x="7098435" y="0"/>
                </a:cubicBezTo>
                <a:cubicBezTo>
                  <a:pt x="7556433" y="70947"/>
                  <a:pt x="8089687" y="414580"/>
                  <a:pt x="8071213" y="972778"/>
                </a:cubicBezTo>
                <a:cubicBezTo>
                  <a:pt x="8124534" y="2360646"/>
                  <a:pt x="8059814" y="3125142"/>
                  <a:pt x="8071213" y="4863774"/>
                </a:cubicBezTo>
                <a:cubicBezTo>
                  <a:pt x="8113981" y="5421862"/>
                  <a:pt x="7629223" y="5827612"/>
                  <a:pt x="7098435" y="5836552"/>
                </a:cubicBezTo>
                <a:cubicBezTo>
                  <a:pt x="4195900" y="5980762"/>
                  <a:pt x="2611799" y="5985736"/>
                  <a:pt x="972778" y="5836552"/>
                </a:cubicBezTo>
                <a:cubicBezTo>
                  <a:pt x="419984" y="5837286"/>
                  <a:pt x="-15740" y="5314039"/>
                  <a:pt x="0" y="4863774"/>
                </a:cubicBezTo>
                <a:cubicBezTo>
                  <a:pt x="-86417" y="3334106"/>
                  <a:pt x="-30601" y="2622711"/>
                  <a:pt x="0" y="972778"/>
                </a:cubicBezTo>
                <a:close/>
              </a:path>
            </a:pathLst>
          </a:custGeom>
          <a:blipFill dpi="0" rotWithShape="1">
            <a:blip r:embed="rId3" cstate="print"/>
            <a:srcRect/>
            <a:tile tx="0" ty="0" sx="100000" sy="100000" flip="none" algn="tl"/>
          </a:blipFill>
          <a:ln w="190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54369932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tx1"/>
                </a:solidFill>
              </a:rPr>
              <a:t>VISIÓN </a:t>
            </a:r>
            <a:br>
              <a:rPr lang="es-ES" sz="1600" dirty="0">
                <a:solidFill>
                  <a:schemeClr val="tx1"/>
                </a:solidFill>
              </a:rPr>
            </a:br>
            <a:r>
              <a:rPr lang="es-ES" sz="1600" dirty="0">
                <a:solidFill>
                  <a:schemeClr val="tx1"/>
                </a:solidFill>
              </a:rPr>
              <a:t>Problema: desarrollo anormal de los cultivos. </a:t>
            </a:r>
            <a:br>
              <a:rPr lang="es-ES" sz="1600" dirty="0">
                <a:solidFill>
                  <a:schemeClr val="tx1"/>
                </a:solidFill>
              </a:rPr>
            </a:br>
            <a:r>
              <a:rPr lang="es-ES" sz="1600" dirty="0">
                <a:solidFill>
                  <a:schemeClr val="tx1"/>
                </a:solidFill>
              </a:rPr>
              <a:t>Solución: llevar a cabo un análisis de suelo para detectar posibles causas. </a:t>
            </a:r>
            <a:br>
              <a:rPr lang="es-ES" sz="1600" dirty="0">
                <a:solidFill>
                  <a:schemeClr val="tx1"/>
                </a:solidFill>
              </a:rPr>
            </a:br>
            <a:r>
              <a:rPr lang="es-ES" sz="1600" dirty="0">
                <a:solidFill>
                  <a:schemeClr val="tx1"/>
                </a:solidFill>
              </a:rPr>
              <a:t/>
            </a:r>
            <a:br>
              <a:rPr lang="es-ES" sz="1600" dirty="0">
                <a:solidFill>
                  <a:schemeClr val="tx1"/>
                </a:solidFill>
              </a:rPr>
            </a:br>
            <a:r>
              <a:rPr lang="es-ES" sz="1600" b="1" dirty="0">
                <a:solidFill>
                  <a:schemeClr val="tx1"/>
                </a:solidFill>
              </a:rPr>
              <a:t>¿Qué acciones llevar a cabo?</a:t>
            </a:r>
            <a:r>
              <a:rPr lang="es-ES" sz="1600" dirty="0">
                <a:solidFill>
                  <a:schemeClr val="tx1"/>
                </a:solidFill>
              </a:rPr>
              <a:t> Necesidad de una interpretación visual y simplificada de los resultados de dicho análisis </a:t>
            </a: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s-E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dashboard</a:t>
            </a: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> de analítica. </a:t>
            </a:r>
            <a:b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s-E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¿Estrategia a implementar? </a:t>
            </a: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>Va en función del caso de uso (soluciones </a:t>
            </a:r>
            <a:r>
              <a:rPr lang="es-E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tailor-made</a:t>
            </a: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>). </a:t>
            </a:r>
            <a:b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s-E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¿Qué puedes encontrar actualmente en el mercado? </a:t>
            </a: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>Herramientas o literatura con ‘</a:t>
            </a:r>
            <a:r>
              <a:rPr lang="es-ES" sz="1600" dirty="0" err="1">
                <a:solidFill>
                  <a:schemeClr val="tx1"/>
                </a:solidFill>
              </a:rPr>
              <a:t>blanket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dirty="0" err="1">
                <a:solidFill>
                  <a:schemeClr val="tx1"/>
                </a:solidFill>
              </a:rPr>
              <a:t>recommendations</a:t>
            </a:r>
            <a:r>
              <a:rPr lang="es-ES" sz="1600" dirty="0">
                <a:solidFill>
                  <a:schemeClr val="tx1"/>
                </a:solidFill>
              </a:rPr>
              <a:t>’,</a:t>
            </a: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> etc. Heterogeneidad de fuentes. </a:t>
            </a:r>
            <a:b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s-E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¿Qué podemos ofrecerte? </a:t>
            </a: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>Planificación de las aportaciones de nutrientes/fertilizantes. Diseño del calendario óptimo de riesgo adaptado a las necesidades de tu cultivo/s. Eficiencia energética de la explotación – autoabastecimiento mediante fotovoltaica. </a:t>
            </a:r>
            <a:b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s-E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¿Qué nos diferencia? </a:t>
            </a: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>Combinamos la experiencia y el know-how del usuario respecto al manejo agrícola, con la analítica de sus propios datos (análisis de laboratorio, sensores en cultivos – </a:t>
            </a:r>
            <a:r>
              <a:rPr lang="es-E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IoT</a:t>
            </a: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>,…) para elaborar soluciones enfocadas a maximizar el rendimiento y optimizar los recursos. Evolución hacia agronomía data-</a:t>
            </a:r>
            <a:r>
              <a:rPr lang="es-E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driven</a:t>
            </a: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b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es-E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tx1"/>
                </a:solidFill>
              </a:rPr>
              <a:t>MISIÓN</a:t>
            </a: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  <a:t>Convertirnos en referentes del sector, ampliar alcance y posibles aplicaciones, dar solución a los diferentes retos planteados por el cliente. </a:t>
            </a:r>
            <a:br>
              <a:rPr lang="es-ES" sz="16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es-ES" sz="1600" dirty="0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xmlns="" id="{498D67B0-3278-480D-AD53-502DB1DCA7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516" y="2258748"/>
            <a:ext cx="2851328" cy="2207537"/>
          </a:xfrm>
          <a:prstGeom prst="rect">
            <a:avLst/>
          </a:prstGeom>
        </p:spPr>
      </p:pic>
      <p:pic>
        <p:nvPicPr>
          <p:cNvPr id="8" name="Grabación de pantalla 7">
            <a:hlinkClick r:id="" action="ppaction://media"/>
            <a:extLst>
              <a:ext uri="{FF2B5EF4-FFF2-40B4-BE49-F238E27FC236}">
                <a16:creationId xmlns:a16="http://schemas.microsoft.com/office/drawing/2014/main" xmlns="" id="{2874D7D6-6EBF-4D9C-AE72-9A2FEAE5E9A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>
                  <p14:trim end="1705.5"/>
                </p14:media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317386" y="2491483"/>
            <a:ext cx="2636144" cy="1757589"/>
          </a:xfrm>
          <a:prstGeom prst="rect">
            <a:avLst/>
          </a:prstGeom>
        </p:spPr>
      </p:pic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xmlns="" id="{C17E8A32-5F1F-41D0-A4D2-027856875B1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60" b="-1"/>
          <a:stretch/>
        </p:blipFill>
        <p:spPr>
          <a:xfrm rot="341817">
            <a:off x="74641" y="108411"/>
            <a:ext cx="2960855" cy="2201561"/>
          </a:xfrm>
          <a:prstGeom prst="rect">
            <a:avLst/>
          </a:prstGeom>
        </p:spPr>
      </p:pic>
      <p:pic>
        <p:nvPicPr>
          <p:cNvPr id="2" name="Grabación de pantalla 1">
            <a:hlinkClick r:id="" action="ppaction://media"/>
            <a:extLst>
              <a:ext uri="{FF2B5EF4-FFF2-40B4-BE49-F238E27FC236}">
                <a16:creationId xmlns:a16="http://schemas.microsoft.com/office/drawing/2014/main" xmlns="" id="{120BA141-3852-4028-B413-18703157D8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8">
                  <p14:trim end="1630.8"/>
                </p14:media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 rot="349586">
            <a:off x="238446" y="278826"/>
            <a:ext cx="2633245" cy="1860729"/>
          </a:xfrm>
          <a:prstGeom prst="rect">
            <a:avLst/>
          </a:prstGeom>
        </p:spPr>
      </p:pic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xmlns="" id="{5FC026ED-42CF-4376-9CE4-939C91BD051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039937">
            <a:off x="115848" y="4470263"/>
            <a:ext cx="2842012" cy="2167349"/>
          </a:xfrm>
          <a:prstGeom prst="rect">
            <a:avLst/>
          </a:prstGeom>
        </p:spPr>
      </p:pic>
      <p:pic>
        <p:nvPicPr>
          <p:cNvPr id="10" name="Grabación de pantalla 9">
            <a:hlinkClick r:id="" action="ppaction://media"/>
            <a:extLst>
              <a:ext uri="{FF2B5EF4-FFF2-40B4-BE49-F238E27FC236}">
                <a16:creationId xmlns:a16="http://schemas.microsoft.com/office/drawing/2014/main" xmlns="" id="{C7DB993F-6927-437B-9474-48A33273CA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11">
                  <p14:trim end="3171.3999"/>
                </p14:media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 rot="21056589">
            <a:off x="275854" y="4714104"/>
            <a:ext cx="2533380" cy="172168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AB932390-406B-4951-AFAC-9CECDABE0A95}"/>
              </a:ext>
            </a:extLst>
          </p:cNvPr>
          <p:cNvSpPr/>
          <p:nvPr/>
        </p:nvSpPr>
        <p:spPr>
          <a:xfrm>
            <a:off x="4783817" y="-59616"/>
            <a:ext cx="2618577" cy="764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accent2">
                    <a:lumMod val="75000"/>
                  </a:schemeClr>
                </a:solidFill>
                <a:latin typeface="Broadway" panose="04040905080B02020502" pitchFamily="82" charset="0"/>
              </a:rPr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xmlns="" val="229336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4" repeatCount="200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137</Words>
  <Application>Microsoft Office PowerPoint</Application>
  <PresentationFormat>On-screen Show (4:3)</PresentationFormat>
  <Paragraphs>135</Paragraphs>
  <Slides>4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Slide 1</vt:lpstr>
      <vt:lpstr>Slide 2</vt:lpstr>
      <vt:lpstr>Slide 3</vt:lpstr>
      <vt:lpstr>Slide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2</cp:revision>
  <dcterms:created xsi:type="dcterms:W3CDTF">2022-03-27T20:05:19Z</dcterms:created>
  <dcterms:modified xsi:type="dcterms:W3CDTF">2022-03-27T20:08:55Z</dcterms:modified>
</cp:coreProperties>
</file>